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61" r:id="rId2"/>
    <p:sldId id="332" r:id="rId3"/>
    <p:sldId id="284" r:id="rId4"/>
    <p:sldId id="333" r:id="rId5"/>
    <p:sldId id="334" r:id="rId6"/>
    <p:sldId id="287" r:id="rId7"/>
    <p:sldId id="335" r:id="rId8"/>
    <p:sldId id="279" r:id="rId9"/>
    <p:sldId id="282" r:id="rId10"/>
    <p:sldId id="269" r:id="rId11"/>
    <p:sldId id="281" r:id="rId12"/>
    <p:sldId id="263" r:id="rId13"/>
    <p:sldId id="283" r:id="rId14"/>
    <p:sldId id="290" r:id="rId15"/>
    <p:sldId id="280" r:id="rId16"/>
    <p:sldId id="292" r:id="rId17"/>
    <p:sldId id="293" r:id="rId18"/>
    <p:sldId id="291" r:id="rId19"/>
    <p:sldId id="294" r:id="rId20"/>
    <p:sldId id="295" r:id="rId21"/>
    <p:sldId id="297" r:id="rId22"/>
    <p:sldId id="298" r:id="rId23"/>
    <p:sldId id="300" r:id="rId24"/>
    <p:sldId id="301" r:id="rId25"/>
    <p:sldId id="303" r:id="rId26"/>
    <p:sldId id="304" r:id="rId27"/>
    <p:sldId id="306" r:id="rId28"/>
    <p:sldId id="307" r:id="rId29"/>
    <p:sldId id="309" r:id="rId30"/>
    <p:sldId id="310" r:id="rId31"/>
    <p:sldId id="312" r:id="rId32"/>
    <p:sldId id="337" r:id="rId33"/>
    <p:sldId id="313" r:id="rId34"/>
    <p:sldId id="315" r:id="rId35"/>
    <p:sldId id="316" r:id="rId36"/>
    <p:sldId id="318" r:id="rId37"/>
    <p:sldId id="319" r:id="rId38"/>
    <p:sldId id="336" r:id="rId39"/>
    <p:sldId id="322" r:id="rId40"/>
    <p:sldId id="323" r:id="rId41"/>
    <p:sldId id="324" r:id="rId42"/>
    <p:sldId id="326" r:id="rId43"/>
    <p:sldId id="327" r:id="rId44"/>
    <p:sldId id="329" r:id="rId45"/>
    <p:sldId id="330" r:id="rId46"/>
    <p:sldId id="331" r:id="rId47"/>
    <p:sldId id="260" r:id="rId4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73" autoAdjust="0"/>
    <p:restoredTop sz="94848"/>
  </p:normalViewPr>
  <p:slideViewPr>
    <p:cSldViewPr snapToGrid="0" snapToObjects="1">
      <p:cViewPr>
        <p:scale>
          <a:sx n="120" d="100"/>
          <a:sy n="120" d="100"/>
        </p:scale>
        <p:origin x="936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C115F-C333-BB45-9EB9-B2109756F35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A9D514B-548D-DD4C-A47B-0DE7E4D82907}">
      <dgm:prSet custT="1"/>
      <dgm:spPr>
        <a:solidFill>
          <a:srgbClr val="728FA5"/>
        </a:solidFill>
      </dgm:spPr>
      <dgm:t>
        <a:bodyPr/>
        <a:lstStyle/>
        <a:p>
          <a:pPr algn="ctr"/>
          <a:r>
            <a:rPr lang="en-US" sz="2200" b="1" dirty="0"/>
            <a:t>Algorithms Comparison</a:t>
          </a:r>
          <a:r>
            <a:rPr lang="en-US" sz="2200" dirty="0"/>
            <a:t>:</a:t>
          </a:r>
        </a:p>
        <a:p>
          <a:pPr algn="ctr"/>
          <a:r>
            <a:rPr lang="en-US" sz="2200" dirty="0" err="1"/>
            <a:t>KMeans</a:t>
          </a:r>
          <a:r>
            <a:rPr lang="en-US" sz="2200" dirty="0"/>
            <a:t> , Random Forest, and Multi-Layer Perceptron</a:t>
          </a:r>
          <a:endParaRPr lang="zh-CN" sz="2200" dirty="0"/>
        </a:p>
      </dgm:t>
    </dgm:pt>
    <dgm:pt modelId="{D7AE82BE-DD22-CA4C-AB98-93472656B633}" type="parTrans" cxnId="{15252045-C24A-2D45-A579-DB10A7E4D03C}">
      <dgm:prSet/>
      <dgm:spPr/>
      <dgm:t>
        <a:bodyPr/>
        <a:lstStyle/>
        <a:p>
          <a:endParaRPr lang="zh-CN" altLang="en-US"/>
        </a:p>
      </dgm:t>
    </dgm:pt>
    <dgm:pt modelId="{CAFBB4BC-D3EB-2E47-980F-47D9CA7521FA}" type="sibTrans" cxnId="{15252045-C24A-2D45-A579-DB10A7E4D03C}">
      <dgm:prSet/>
      <dgm:spPr/>
      <dgm:t>
        <a:bodyPr/>
        <a:lstStyle/>
        <a:p>
          <a:endParaRPr lang="zh-CN" altLang="en-US"/>
        </a:p>
      </dgm:t>
    </dgm:pt>
    <dgm:pt modelId="{1364A744-78CA-834D-B74A-AAE583AC4B3E}">
      <dgm:prSet custT="1"/>
      <dgm:spPr>
        <a:solidFill>
          <a:srgbClr val="728FA5"/>
        </a:solidFill>
      </dgm:spPr>
      <dgm:t>
        <a:bodyPr/>
        <a:lstStyle/>
        <a:p>
          <a:r>
            <a:rPr kumimoji="1" lang="en-US" sz="2200" b="1" dirty="0"/>
            <a:t>Multi-Regional Validation</a:t>
          </a:r>
          <a:r>
            <a:rPr kumimoji="1" lang="en-US" sz="2200" dirty="0"/>
            <a:t>:</a:t>
          </a:r>
        </a:p>
        <a:p>
          <a:r>
            <a:rPr kumimoji="1" lang="en-US" sz="2200" dirty="0"/>
            <a:t>urban (Shanghai), agricultural (Tuscany), alpine (Val d'Aosta)</a:t>
          </a:r>
          <a:endParaRPr lang="zh-CN" sz="2200" dirty="0"/>
        </a:p>
      </dgm:t>
    </dgm:pt>
    <dgm:pt modelId="{845CCD64-4D66-5549-AEAD-DF8227777DD9}" type="parTrans" cxnId="{9707141C-83DC-9E41-B806-0EC964F71F85}">
      <dgm:prSet/>
      <dgm:spPr/>
      <dgm:t>
        <a:bodyPr/>
        <a:lstStyle/>
        <a:p>
          <a:endParaRPr lang="zh-CN" altLang="en-US"/>
        </a:p>
      </dgm:t>
    </dgm:pt>
    <dgm:pt modelId="{76F10439-9A6E-084F-B0C5-FB6EC4171516}" type="sibTrans" cxnId="{9707141C-83DC-9E41-B806-0EC964F71F85}">
      <dgm:prSet/>
      <dgm:spPr/>
      <dgm:t>
        <a:bodyPr/>
        <a:lstStyle/>
        <a:p>
          <a:endParaRPr lang="zh-CN" altLang="en-US"/>
        </a:p>
      </dgm:t>
    </dgm:pt>
    <dgm:pt modelId="{20E6FF9A-BE4D-2F41-9BAF-D7645AF4500D}">
      <dgm:prSet custT="1"/>
      <dgm:spPr>
        <a:solidFill>
          <a:srgbClr val="728FA5"/>
        </a:solidFill>
      </dgm:spPr>
      <dgm:t>
        <a:bodyPr/>
        <a:lstStyle/>
        <a:p>
          <a:r>
            <a:rPr kumimoji="1" lang="en-US" sz="2200" b="1" dirty="0"/>
            <a:t>Sampling Strategy Optimization</a:t>
          </a:r>
          <a:r>
            <a:rPr kumimoji="1" lang="en-US" sz="2200" dirty="0"/>
            <a:t>:</a:t>
          </a:r>
        </a:p>
        <a:p>
          <a:r>
            <a:rPr kumimoji="1" lang="en-US" sz="2200" dirty="0"/>
            <a:t>Compare proportional vs. uniform sampling strategies</a:t>
          </a:r>
          <a:endParaRPr lang="zh-CN" sz="2200" dirty="0"/>
        </a:p>
      </dgm:t>
    </dgm:pt>
    <dgm:pt modelId="{3576ABA3-B7EB-944F-8752-68325279F370}" type="parTrans" cxnId="{DB5F0D52-4A30-EB47-9E63-93E013A301AE}">
      <dgm:prSet/>
      <dgm:spPr/>
      <dgm:t>
        <a:bodyPr/>
        <a:lstStyle/>
        <a:p>
          <a:endParaRPr lang="zh-CN" altLang="en-US"/>
        </a:p>
      </dgm:t>
    </dgm:pt>
    <dgm:pt modelId="{7A1E75FD-727C-CA44-8A1C-FA7D44DE5E04}" type="sibTrans" cxnId="{DB5F0D52-4A30-EB47-9E63-93E013A301AE}">
      <dgm:prSet/>
      <dgm:spPr/>
      <dgm:t>
        <a:bodyPr/>
        <a:lstStyle/>
        <a:p>
          <a:endParaRPr lang="zh-CN" altLang="en-US"/>
        </a:p>
      </dgm:t>
    </dgm:pt>
    <dgm:pt modelId="{1E95F19C-AA9D-6041-8FE4-BE8356DD07C3}" type="pres">
      <dgm:prSet presAssocID="{C68C115F-C333-BB45-9EB9-B2109756F35A}" presName="linearFlow" presStyleCnt="0">
        <dgm:presLayoutVars>
          <dgm:dir/>
          <dgm:resizeHandles val="exact"/>
        </dgm:presLayoutVars>
      </dgm:prSet>
      <dgm:spPr/>
    </dgm:pt>
    <dgm:pt modelId="{631E1F4C-D07A-D84B-84D9-F0A0210FDBE0}" type="pres">
      <dgm:prSet presAssocID="{7A9D514B-548D-DD4C-A47B-0DE7E4D82907}" presName="composite" presStyleCnt="0"/>
      <dgm:spPr/>
    </dgm:pt>
    <dgm:pt modelId="{D1DBB23D-F7F3-D14F-9037-7CC8BDBADC72}" type="pres">
      <dgm:prSet presAssocID="{7A9D514B-548D-DD4C-A47B-0DE7E4D82907}" presName="imgShp" presStyleLbl="fgImgPlace1" presStyleIdx="0" presStyleCnt="3" custScaleY="99833" custLinFactNeighborX="-90011" custLinFactNeighborY="2162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7290147-87AD-8F4D-B583-9F577676B342}" type="pres">
      <dgm:prSet presAssocID="{7A9D514B-548D-DD4C-A47B-0DE7E4D82907}" presName="txShp" presStyleLbl="node1" presStyleIdx="0" presStyleCnt="3" custScaleX="138150" custScaleY="99833">
        <dgm:presLayoutVars>
          <dgm:bulletEnabled val="1"/>
        </dgm:presLayoutVars>
      </dgm:prSet>
      <dgm:spPr/>
    </dgm:pt>
    <dgm:pt modelId="{24C955FB-74E4-634E-A72C-F8F895EBEDDB}" type="pres">
      <dgm:prSet presAssocID="{CAFBB4BC-D3EB-2E47-980F-47D9CA7521FA}" presName="spacing" presStyleCnt="0"/>
      <dgm:spPr/>
    </dgm:pt>
    <dgm:pt modelId="{6A4BBF08-4711-0043-8B6D-51A6772929EA}" type="pres">
      <dgm:prSet presAssocID="{1364A744-78CA-834D-B74A-AAE583AC4B3E}" presName="composite" presStyleCnt="0"/>
      <dgm:spPr/>
    </dgm:pt>
    <dgm:pt modelId="{65FF1E4B-CCDB-3B42-80A1-E0EA41B24F2B}" type="pres">
      <dgm:prSet presAssocID="{1364A744-78CA-834D-B74A-AAE583AC4B3E}" presName="imgShp" presStyleLbl="fgImgPlace1" presStyleIdx="1" presStyleCnt="3" custLinFactNeighborX="-88125" custLinFactNeighborY="-479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从太空俯瞰地球"/>
        </a:ext>
      </dgm:extLst>
    </dgm:pt>
    <dgm:pt modelId="{D732C857-D826-4E45-A735-FF1714E73A88}" type="pres">
      <dgm:prSet presAssocID="{1364A744-78CA-834D-B74A-AAE583AC4B3E}" presName="txShp" presStyleLbl="node1" presStyleIdx="1" presStyleCnt="3" custScaleX="138150">
        <dgm:presLayoutVars>
          <dgm:bulletEnabled val="1"/>
        </dgm:presLayoutVars>
      </dgm:prSet>
      <dgm:spPr/>
    </dgm:pt>
    <dgm:pt modelId="{6FEB84B9-4AFD-BD4D-BC9E-B686A288563A}" type="pres">
      <dgm:prSet presAssocID="{76F10439-9A6E-084F-B0C5-FB6EC4171516}" presName="spacing" presStyleCnt="0"/>
      <dgm:spPr/>
    </dgm:pt>
    <dgm:pt modelId="{A811677A-291A-2944-AF2F-E3D1038892B9}" type="pres">
      <dgm:prSet presAssocID="{20E6FF9A-BE4D-2F41-9BAF-D7645AF4500D}" presName="composite" presStyleCnt="0"/>
      <dgm:spPr/>
    </dgm:pt>
    <dgm:pt modelId="{40353728-EA6B-4340-9965-9ABDB39F8012}" type="pres">
      <dgm:prSet presAssocID="{20E6FF9A-BE4D-2F41-9BAF-D7645AF4500D}" presName="imgShp" presStyleLbl="fgImgPlace1" presStyleIdx="2" presStyleCnt="3" custLinFactNeighborX="-90206" custLinFactNeighborY="-3858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老式秤"/>
        </a:ext>
      </dgm:extLst>
    </dgm:pt>
    <dgm:pt modelId="{3A505CA5-DAAF-0E49-80CD-81AC60726FDE}" type="pres">
      <dgm:prSet presAssocID="{20E6FF9A-BE4D-2F41-9BAF-D7645AF4500D}" presName="txShp" presStyleLbl="node1" presStyleIdx="2" presStyleCnt="3" custScaleX="137872">
        <dgm:presLayoutVars>
          <dgm:bulletEnabled val="1"/>
        </dgm:presLayoutVars>
      </dgm:prSet>
      <dgm:spPr/>
    </dgm:pt>
  </dgm:ptLst>
  <dgm:cxnLst>
    <dgm:cxn modelId="{9707141C-83DC-9E41-B806-0EC964F71F85}" srcId="{C68C115F-C333-BB45-9EB9-B2109756F35A}" destId="{1364A744-78CA-834D-B74A-AAE583AC4B3E}" srcOrd="1" destOrd="0" parTransId="{845CCD64-4D66-5549-AEAD-DF8227777DD9}" sibTransId="{76F10439-9A6E-084F-B0C5-FB6EC4171516}"/>
    <dgm:cxn modelId="{3E235A3C-CD05-6441-8769-92A4981A8F20}" type="presOf" srcId="{7A9D514B-548D-DD4C-A47B-0DE7E4D82907}" destId="{47290147-87AD-8F4D-B583-9F577676B342}" srcOrd="0" destOrd="0" presId="urn:microsoft.com/office/officeart/2005/8/layout/vList3"/>
    <dgm:cxn modelId="{15252045-C24A-2D45-A579-DB10A7E4D03C}" srcId="{C68C115F-C333-BB45-9EB9-B2109756F35A}" destId="{7A9D514B-548D-DD4C-A47B-0DE7E4D82907}" srcOrd="0" destOrd="0" parTransId="{D7AE82BE-DD22-CA4C-AB98-93472656B633}" sibTransId="{CAFBB4BC-D3EB-2E47-980F-47D9CA7521FA}"/>
    <dgm:cxn modelId="{DB5F0D52-4A30-EB47-9E63-93E013A301AE}" srcId="{C68C115F-C333-BB45-9EB9-B2109756F35A}" destId="{20E6FF9A-BE4D-2F41-9BAF-D7645AF4500D}" srcOrd="2" destOrd="0" parTransId="{3576ABA3-B7EB-944F-8752-68325279F370}" sibTransId="{7A1E75FD-727C-CA44-8A1C-FA7D44DE5E04}"/>
    <dgm:cxn modelId="{7AD6BE68-CF4C-1E42-881A-CD38223427C5}" type="presOf" srcId="{1364A744-78CA-834D-B74A-AAE583AC4B3E}" destId="{D732C857-D826-4E45-A735-FF1714E73A88}" srcOrd="0" destOrd="0" presId="urn:microsoft.com/office/officeart/2005/8/layout/vList3"/>
    <dgm:cxn modelId="{6770C075-A634-9240-AF84-52C32B0E4EC7}" type="presOf" srcId="{C68C115F-C333-BB45-9EB9-B2109756F35A}" destId="{1E95F19C-AA9D-6041-8FE4-BE8356DD07C3}" srcOrd="0" destOrd="0" presId="urn:microsoft.com/office/officeart/2005/8/layout/vList3"/>
    <dgm:cxn modelId="{84D984CF-B04F-B746-B0E0-36F8EFEA87D4}" type="presOf" srcId="{20E6FF9A-BE4D-2F41-9BAF-D7645AF4500D}" destId="{3A505CA5-DAAF-0E49-80CD-81AC60726FDE}" srcOrd="0" destOrd="0" presId="urn:microsoft.com/office/officeart/2005/8/layout/vList3"/>
    <dgm:cxn modelId="{69A3AF6C-2DCA-7245-A919-F1A1F69E76D3}" type="presParOf" srcId="{1E95F19C-AA9D-6041-8FE4-BE8356DD07C3}" destId="{631E1F4C-D07A-D84B-84D9-F0A0210FDBE0}" srcOrd="0" destOrd="0" presId="urn:microsoft.com/office/officeart/2005/8/layout/vList3"/>
    <dgm:cxn modelId="{3408BC18-FF91-4E43-944B-82E64F2367BD}" type="presParOf" srcId="{631E1F4C-D07A-D84B-84D9-F0A0210FDBE0}" destId="{D1DBB23D-F7F3-D14F-9037-7CC8BDBADC72}" srcOrd="0" destOrd="0" presId="urn:microsoft.com/office/officeart/2005/8/layout/vList3"/>
    <dgm:cxn modelId="{3FBB68DB-432A-9240-9373-F047A6911A66}" type="presParOf" srcId="{631E1F4C-D07A-D84B-84D9-F0A0210FDBE0}" destId="{47290147-87AD-8F4D-B583-9F577676B342}" srcOrd="1" destOrd="0" presId="urn:microsoft.com/office/officeart/2005/8/layout/vList3"/>
    <dgm:cxn modelId="{914DB291-0365-FF43-A1F4-E5639D0D09DB}" type="presParOf" srcId="{1E95F19C-AA9D-6041-8FE4-BE8356DD07C3}" destId="{24C955FB-74E4-634E-A72C-F8F895EBEDDB}" srcOrd="1" destOrd="0" presId="urn:microsoft.com/office/officeart/2005/8/layout/vList3"/>
    <dgm:cxn modelId="{A7235A39-7924-2141-9B47-AD8563C31A20}" type="presParOf" srcId="{1E95F19C-AA9D-6041-8FE4-BE8356DD07C3}" destId="{6A4BBF08-4711-0043-8B6D-51A6772929EA}" srcOrd="2" destOrd="0" presId="urn:microsoft.com/office/officeart/2005/8/layout/vList3"/>
    <dgm:cxn modelId="{200622F9-EA7E-CB45-9D92-46BD224407BA}" type="presParOf" srcId="{6A4BBF08-4711-0043-8B6D-51A6772929EA}" destId="{65FF1E4B-CCDB-3B42-80A1-E0EA41B24F2B}" srcOrd="0" destOrd="0" presId="urn:microsoft.com/office/officeart/2005/8/layout/vList3"/>
    <dgm:cxn modelId="{50A8BAB5-5D2E-5F49-A722-5DEB6ABA2DD5}" type="presParOf" srcId="{6A4BBF08-4711-0043-8B6D-51A6772929EA}" destId="{D732C857-D826-4E45-A735-FF1714E73A88}" srcOrd="1" destOrd="0" presId="urn:microsoft.com/office/officeart/2005/8/layout/vList3"/>
    <dgm:cxn modelId="{23343425-6D74-C747-9F7F-05643B2C54EE}" type="presParOf" srcId="{1E95F19C-AA9D-6041-8FE4-BE8356DD07C3}" destId="{6FEB84B9-4AFD-BD4D-BC9E-B686A288563A}" srcOrd="3" destOrd="0" presId="urn:microsoft.com/office/officeart/2005/8/layout/vList3"/>
    <dgm:cxn modelId="{9A6B7DD3-C1B6-D34D-92AF-6989D92D93D4}" type="presParOf" srcId="{1E95F19C-AA9D-6041-8FE4-BE8356DD07C3}" destId="{A811677A-291A-2944-AF2F-E3D1038892B9}" srcOrd="4" destOrd="0" presId="urn:microsoft.com/office/officeart/2005/8/layout/vList3"/>
    <dgm:cxn modelId="{6713E6F3-04BF-5D49-A95C-CA04F15E714E}" type="presParOf" srcId="{A811677A-291A-2944-AF2F-E3D1038892B9}" destId="{40353728-EA6B-4340-9965-9ABDB39F8012}" srcOrd="0" destOrd="0" presId="urn:microsoft.com/office/officeart/2005/8/layout/vList3"/>
    <dgm:cxn modelId="{306FCD93-5790-574A-B394-5BFB91078B9A}" type="presParOf" srcId="{A811677A-291A-2944-AF2F-E3D1038892B9}" destId="{3A505CA5-DAAF-0E49-80CD-81AC60726FD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1C39B-27A6-9749-BB62-ECDAE4703C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22EF873-A139-E241-BE0A-3C3C3A5CF803}">
      <dgm:prSet/>
      <dgm:spPr>
        <a:solidFill>
          <a:srgbClr val="728FA5"/>
        </a:solidFill>
      </dgm:spPr>
      <dgm:t>
        <a:bodyPr/>
        <a:lstStyle/>
        <a:p>
          <a:endParaRPr lang="zh-CN" dirty="0">
            <a:solidFill>
              <a:srgbClr val="728FA5"/>
            </a:solidFill>
          </a:endParaRPr>
        </a:p>
      </dgm:t>
    </dgm:pt>
    <dgm:pt modelId="{40388123-5082-4D4A-B225-2E2C8B31449B}" type="parTrans" cxnId="{3947BC8F-0D5B-694A-BB13-D16AAEF942DE}">
      <dgm:prSet/>
      <dgm:spPr/>
      <dgm:t>
        <a:bodyPr/>
        <a:lstStyle/>
        <a:p>
          <a:endParaRPr lang="zh-CN" altLang="en-US"/>
        </a:p>
      </dgm:t>
    </dgm:pt>
    <dgm:pt modelId="{2F2968D3-3C35-8343-B86A-8D60636D86ED}" type="sibTrans" cxnId="{3947BC8F-0D5B-694A-BB13-D16AAEF942DE}">
      <dgm:prSet/>
      <dgm:spPr/>
      <dgm:t>
        <a:bodyPr/>
        <a:lstStyle/>
        <a:p>
          <a:endParaRPr lang="zh-CN" altLang="en-US"/>
        </a:p>
      </dgm:t>
    </dgm:pt>
    <dgm:pt modelId="{8FA9C2FD-63BC-5543-A5DF-A958A4FE7A5F}">
      <dgm:prSet/>
      <dgm:spPr>
        <a:solidFill>
          <a:srgbClr val="728FA5"/>
        </a:solidFill>
      </dgm:spPr>
      <dgm:t>
        <a:bodyPr/>
        <a:lstStyle/>
        <a:p>
          <a:endParaRPr lang="zh-CN" dirty="0"/>
        </a:p>
      </dgm:t>
    </dgm:pt>
    <dgm:pt modelId="{9EEFE41E-E55E-C14B-9811-719BFD14068A}" type="parTrans" cxnId="{F802A7E2-6E2C-5E49-887A-3422BFE6E73F}">
      <dgm:prSet/>
      <dgm:spPr/>
      <dgm:t>
        <a:bodyPr/>
        <a:lstStyle/>
        <a:p>
          <a:endParaRPr lang="zh-CN" altLang="en-US"/>
        </a:p>
      </dgm:t>
    </dgm:pt>
    <dgm:pt modelId="{95A90D0F-C6AA-0A4A-878B-E66102ECB027}" type="sibTrans" cxnId="{F802A7E2-6E2C-5E49-887A-3422BFE6E73F}">
      <dgm:prSet/>
      <dgm:spPr/>
      <dgm:t>
        <a:bodyPr/>
        <a:lstStyle/>
        <a:p>
          <a:endParaRPr lang="zh-CN" altLang="en-US"/>
        </a:p>
      </dgm:t>
    </dgm:pt>
    <dgm:pt modelId="{04B5D472-EA0C-574F-B817-6700AE4C8EE2}">
      <dgm:prSet/>
      <dgm:spPr>
        <a:solidFill>
          <a:srgbClr val="728FA5"/>
        </a:solidFill>
      </dgm:spPr>
      <dgm:t>
        <a:bodyPr/>
        <a:lstStyle/>
        <a:p>
          <a:endParaRPr lang="zh-CN" dirty="0"/>
        </a:p>
      </dgm:t>
    </dgm:pt>
    <dgm:pt modelId="{2125DCFC-987D-4947-9E46-35D9A653D641}" type="parTrans" cxnId="{BAF90195-1255-A945-8396-212FA01F8593}">
      <dgm:prSet/>
      <dgm:spPr/>
      <dgm:t>
        <a:bodyPr/>
        <a:lstStyle/>
        <a:p>
          <a:endParaRPr lang="zh-CN" altLang="en-US"/>
        </a:p>
      </dgm:t>
    </dgm:pt>
    <dgm:pt modelId="{9E86DFCF-8EAA-FC4F-9E61-B1FFC1A187ED}" type="sibTrans" cxnId="{BAF90195-1255-A945-8396-212FA01F8593}">
      <dgm:prSet/>
      <dgm:spPr/>
      <dgm:t>
        <a:bodyPr/>
        <a:lstStyle/>
        <a:p>
          <a:endParaRPr lang="zh-CN" altLang="en-US"/>
        </a:p>
      </dgm:t>
    </dgm:pt>
    <dgm:pt modelId="{D3737FF4-7D88-7641-B2C4-88BC355C5259}">
      <dgm:prSet/>
      <dgm:spPr>
        <a:solidFill>
          <a:srgbClr val="728FA5"/>
        </a:solidFill>
      </dgm:spPr>
      <dgm:t>
        <a:bodyPr/>
        <a:lstStyle/>
        <a:p>
          <a:endParaRPr lang="zh-CN" dirty="0">
            <a:solidFill>
              <a:srgbClr val="728FA5"/>
            </a:solidFill>
          </a:endParaRPr>
        </a:p>
      </dgm:t>
    </dgm:pt>
    <dgm:pt modelId="{7644CCCD-0DD6-4F4F-8085-D652046EB39F}" type="parTrans" cxnId="{A681A5D7-A45D-0A4C-BB19-4BD6C3FB6E3C}">
      <dgm:prSet/>
      <dgm:spPr/>
      <dgm:t>
        <a:bodyPr/>
        <a:lstStyle/>
        <a:p>
          <a:endParaRPr lang="zh-CN" altLang="en-US"/>
        </a:p>
      </dgm:t>
    </dgm:pt>
    <dgm:pt modelId="{DD7897AF-0914-A54E-B08F-0021409BBA5B}" type="sibTrans" cxnId="{A681A5D7-A45D-0A4C-BB19-4BD6C3FB6E3C}">
      <dgm:prSet/>
      <dgm:spPr/>
      <dgm:t>
        <a:bodyPr/>
        <a:lstStyle/>
        <a:p>
          <a:endParaRPr lang="zh-CN" altLang="en-US"/>
        </a:p>
      </dgm:t>
    </dgm:pt>
    <dgm:pt modelId="{C84DAF37-B9E8-AC47-A440-9E772D498D29}">
      <dgm:prSet custT="1"/>
      <dgm:spPr/>
      <dgm:t>
        <a:bodyPr/>
        <a:lstStyle/>
        <a:p>
          <a:r>
            <a:rPr lang="en-US" sz="2200" dirty="0"/>
            <a:t>Global</a:t>
          </a:r>
          <a:r>
            <a:rPr lang="zh-CN" altLang="en-US" sz="2200" dirty="0"/>
            <a:t> </a:t>
          </a:r>
          <a:r>
            <a:rPr lang="en-US" altLang="zh-CN" sz="2200" dirty="0"/>
            <a:t>issues</a:t>
          </a:r>
          <a:r>
            <a:rPr lang="zh-CN" altLang="en-US" sz="2200" dirty="0"/>
            <a:t> </a:t>
          </a:r>
          <a:r>
            <a:rPr lang="en-US" altLang="zh-CN" sz="2200" dirty="0"/>
            <a:t>like</a:t>
          </a:r>
          <a:r>
            <a:rPr lang="zh-CN" altLang="en-US" sz="2200" dirty="0"/>
            <a:t> </a:t>
          </a:r>
          <a:r>
            <a:rPr lang="en-US" altLang="zh-CN" sz="2200" dirty="0"/>
            <a:t>climate</a:t>
          </a:r>
          <a:r>
            <a:rPr lang="zh-CN" altLang="en-US" sz="2200" dirty="0"/>
            <a:t> </a:t>
          </a:r>
          <a:r>
            <a:rPr lang="en-US" altLang="zh-CN" sz="2200" dirty="0"/>
            <a:t>change and urban growth make continuous Earth monitoring important</a:t>
          </a:r>
          <a:r>
            <a:rPr lang="en-US" sz="2200" dirty="0"/>
            <a:t>.</a:t>
          </a:r>
          <a:endParaRPr lang="zh-CN" altLang="en-US" sz="2200" dirty="0"/>
        </a:p>
      </dgm:t>
    </dgm:pt>
    <dgm:pt modelId="{4A2B8237-6FCF-7F47-8FA5-55BA6D88B36E}" type="parTrans" cxnId="{3226842B-51D9-A24F-BEFB-9CC947F5A3AB}">
      <dgm:prSet/>
      <dgm:spPr/>
      <dgm:t>
        <a:bodyPr/>
        <a:lstStyle/>
        <a:p>
          <a:endParaRPr lang="zh-CN" altLang="en-US"/>
        </a:p>
      </dgm:t>
    </dgm:pt>
    <dgm:pt modelId="{258483F2-B1AD-5645-A250-879AAAE61343}" type="sibTrans" cxnId="{3226842B-51D9-A24F-BEFB-9CC947F5A3AB}">
      <dgm:prSet/>
      <dgm:spPr/>
      <dgm:t>
        <a:bodyPr/>
        <a:lstStyle/>
        <a:p>
          <a:endParaRPr lang="zh-CN" altLang="en-US"/>
        </a:p>
      </dgm:t>
    </dgm:pt>
    <dgm:pt modelId="{2C5F4D3B-FECE-DA41-8D55-19DEFDACBD81}">
      <dgm:prSet custT="1"/>
      <dgm:spPr/>
      <dgm:t>
        <a:bodyPr/>
        <a:lstStyle/>
        <a:p>
          <a:r>
            <a:rPr lang="en-US" sz="2200" b="0" dirty="0"/>
            <a:t>EO</a:t>
          </a:r>
          <a:r>
            <a:rPr lang="en-US" sz="2200" dirty="0"/>
            <a:t> uses </a:t>
          </a:r>
          <a:r>
            <a:rPr lang="en-US" sz="2200" b="0" dirty="0"/>
            <a:t>satellites and aircraft </a:t>
          </a:r>
          <a:r>
            <a:rPr lang="en-US" sz="2200" dirty="0"/>
            <a:t>to collect surface data at different scales and times.</a:t>
          </a:r>
          <a:endParaRPr lang="zh-CN" altLang="en-US" sz="2200" dirty="0"/>
        </a:p>
      </dgm:t>
    </dgm:pt>
    <dgm:pt modelId="{AAA7AC73-9C97-BD44-A644-ADB6736D0CE0}" type="parTrans" cxnId="{5F83F78F-B253-A240-A68D-239F916CBDA6}">
      <dgm:prSet/>
      <dgm:spPr/>
      <dgm:t>
        <a:bodyPr/>
        <a:lstStyle/>
        <a:p>
          <a:endParaRPr lang="zh-CN" altLang="en-US"/>
        </a:p>
      </dgm:t>
    </dgm:pt>
    <dgm:pt modelId="{26AD6E0B-0FD8-8144-B114-A63F94F26A5F}" type="sibTrans" cxnId="{5F83F78F-B253-A240-A68D-239F916CBDA6}">
      <dgm:prSet/>
      <dgm:spPr/>
      <dgm:t>
        <a:bodyPr/>
        <a:lstStyle/>
        <a:p>
          <a:endParaRPr lang="zh-CN" altLang="en-US"/>
        </a:p>
      </dgm:t>
    </dgm:pt>
    <dgm:pt modelId="{9CE45ABE-46B0-1840-9FC2-E29C555F21B0}">
      <dgm:prSet custT="1"/>
      <dgm:spPr/>
      <dgm:t>
        <a:bodyPr/>
        <a:lstStyle/>
        <a:p>
          <a:r>
            <a:rPr lang="en-US" sz="2200" b="0" dirty="0"/>
            <a:t>Multispectral remote sensing helps map land cover, monitor vegetation, and study cases</a:t>
          </a:r>
          <a:r>
            <a:rPr lang="en-US" sz="2200" dirty="0"/>
            <a:t>.</a:t>
          </a:r>
          <a:endParaRPr lang="zh-CN" altLang="en-US" sz="2200" dirty="0"/>
        </a:p>
      </dgm:t>
    </dgm:pt>
    <dgm:pt modelId="{DBFEF784-3545-8142-9A51-CD704D228872}" type="parTrans" cxnId="{0EC3B19F-AC09-D645-AE08-2524C2333DC3}">
      <dgm:prSet/>
      <dgm:spPr/>
      <dgm:t>
        <a:bodyPr/>
        <a:lstStyle/>
        <a:p>
          <a:endParaRPr lang="zh-CN" altLang="en-US"/>
        </a:p>
      </dgm:t>
    </dgm:pt>
    <dgm:pt modelId="{EEF9B146-DC1B-584C-B151-73D6452B9527}" type="sibTrans" cxnId="{0EC3B19F-AC09-D645-AE08-2524C2333DC3}">
      <dgm:prSet/>
      <dgm:spPr/>
      <dgm:t>
        <a:bodyPr/>
        <a:lstStyle/>
        <a:p>
          <a:endParaRPr lang="zh-CN" altLang="en-US"/>
        </a:p>
      </dgm:t>
    </dgm:pt>
    <dgm:pt modelId="{2C32BAEA-D141-3A4C-A62C-E14BA527F9D7}">
      <dgm:prSet custT="1"/>
      <dgm:spPr/>
      <dgm:t>
        <a:bodyPr/>
        <a:lstStyle/>
        <a:p>
          <a:r>
            <a:rPr lang="en-US" sz="2200" dirty="0"/>
            <a:t>Each land-cover type reflects spectr</a:t>
          </a:r>
          <a:r>
            <a:rPr lang="en-US" altLang="zh-CN" sz="2200" dirty="0"/>
            <a:t>um</a:t>
          </a:r>
          <a:r>
            <a:rPr lang="en-US" sz="2200" dirty="0"/>
            <a:t> differently. (e.g., vegetation: </a:t>
          </a:r>
          <a:r>
            <a:rPr lang="en-US" sz="2200" b="0" dirty="0"/>
            <a:t>low red, high NIR → NDVI</a:t>
          </a:r>
          <a:r>
            <a:rPr lang="en-US" sz="2200" dirty="0"/>
            <a:t>).</a:t>
          </a:r>
          <a:endParaRPr lang="zh-CN" altLang="en-US" sz="2200" dirty="0"/>
        </a:p>
      </dgm:t>
    </dgm:pt>
    <dgm:pt modelId="{06D81338-096F-7B42-9825-E0AC604843F2}" type="parTrans" cxnId="{55F91960-C034-614F-BD1A-5EAA520B9686}">
      <dgm:prSet/>
      <dgm:spPr/>
      <dgm:t>
        <a:bodyPr/>
        <a:lstStyle/>
        <a:p>
          <a:endParaRPr lang="zh-CN" altLang="en-US"/>
        </a:p>
      </dgm:t>
    </dgm:pt>
    <dgm:pt modelId="{2809FECD-7149-D945-8F89-F9035D0017E2}" type="sibTrans" cxnId="{55F91960-C034-614F-BD1A-5EAA520B9686}">
      <dgm:prSet/>
      <dgm:spPr/>
      <dgm:t>
        <a:bodyPr/>
        <a:lstStyle/>
        <a:p>
          <a:endParaRPr lang="zh-CN" altLang="en-US"/>
        </a:p>
      </dgm:t>
    </dgm:pt>
    <dgm:pt modelId="{2E0F42A0-CF42-6749-8EEC-5FCA76CF913B}" type="pres">
      <dgm:prSet presAssocID="{8211C39B-27A6-9749-BB62-ECDAE4703CB5}" presName="linearFlow" presStyleCnt="0">
        <dgm:presLayoutVars>
          <dgm:dir/>
          <dgm:animLvl val="lvl"/>
          <dgm:resizeHandles val="exact"/>
        </dgm:presLayoutVars>
      </dgm:prSet>
      <dgm:spPr/>
    </dgm:pt>
    <dgm:pt modelId="{43559ED9-CA17-9F45-B447-92FF5C3297A1}" type="pres">
      <dgm:prSet presAssocID="{A22EF873-A139-E241-BE0A-3C3C3A5CF803}" presName="composite" presStyleCnt="0"/>
      <dgm:spPr/>
    </dgm:pt>
    <dgm:pt modelId="{A6622D1D-5036-5742-9D52-12212E6512C2}" type="pres">
      <dgm:prSet presAssocID="{A22EF873-A139-E241-BE0A-3C3C3A5CF80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9A0133F3-2CB9-3747-A425-3EF0C7C307A8}" type="pres">
      <dgm:prSet presAssocID="{A22EF873-A139-E241-BE0A-3C3C3A5CF803}" presName="descendantText" presStyleLbl="alignAcc1" presStyleIdx="0" presStyleCnt="4">
        <dgm:presLayoutVars>
          <dgm:bulletEnabled val="1"/>
        </dgm:presLayoutVars>
      </dgm:prSet>
      <dgm:spPr/>
    </dgm:pt>
    <dgm:pt modelId="{81F98E04-4BF9-D941-99FC-4EAB912E9733}" type="pres">
      <dgm:prSet presAssocID="{2F2968D3-3C35-8343-B86A-8D60636D86ED}" presName="sp" presStyleCnt="0"/>
      <dgm:spPr/>
    </dgm:pt>
    <dgm:pt modelId="{D50160A8-49E4-584D-9D55-151DEEC8A1AA}" type="pres">
      <dgm:prSet presAssocID="{8FA9C2FD-63BC-5543-A5DF-A958A4FE7A5F}" presName="composite" presStyleCnt="0"/>
      <dgm:spPr/>
    </dgm:pt>
    <dgm:pt modelId="{238EC7DA-C88B-3C47-8536-9BF16FC0C6F4}" type="pres">
      <dgm:prSet presAssocID="{8FA9C2FD-63BC-5543-A5DF-A958A4FE7A5F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51AABC3-270B-B74F-B0F4-51B4A80B6878}" type="pres">
      <dgm:prSet presAssocID="{8FA9C2FD-63BC-5543-A5DF-A958A4FE7A5F}" presName="descendantText" presStyleLbl="alignAcc1" presStyleIdx="1" presStyleCnt="4">
        <dgm:presLayoutVars>
          <dgm:bulletEnabled val="1"/>
        </dgm:presLayoutVars>
      </dgm:prSet>
      <dgm:spPr/>
    </dgm:pt>
    <dgm:pt modelId="{18236023-7B25-2844-B1DD-BE8D40F7B98F}" type="pres">
      <dgm:prSet presAssocID="{95A90D0F-C6AA-0A4A-878B-E66102ECB027}" presName="sp" presStyleCnt="0"/>
      <dgm:spPr/>
    </dgm:pt>
    <dgm:pt modelId="{2AB794A4-517F-3148-912C-861277D1EF1A}" type="pres">
      <dgm:prSet presAssocID="{04B5D472-EA0C-574F-B817-6700AE4C8EE2}" presName="composite" presStyleCnt="0"/>
      <dgm:spPr/>
    </dgm:pt>
    <dgm:pt modelId="{F256EDBE-A93F-0E48-9D7A-596347AC1F5B}" type="pres">
      <dgm:prSet presAssocID="{04B5D472-EA0C-574F-B817-6700AE4C8EE2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D9ABF81-AABC-2E4E-A598-2FA6D2246917}" type="pres">
      <dgm:prSet presAssocID="{04B5D472-EA0C-574F-B817-6700AE4C8EE2}" presName="descendantText" presStyleLbl="alignAcc1" presStyleIdx="2" presStyleCnt="4">
        <dgm:presLayoutVars>
          <dgm:bulletEnabled val="1"/>
        </dgm:presLayoutVars>
      </dgm:prSet>
      <dgm:spPr/>
    </dgm:pt>
    <dgm:pt modelId="{4CFA9F40-E011-4445-AD69-5F4BB31A2831}" type="pres">
      <dgm:prSet presAssocID="{9E86DFCF-8EAA-FC4F-9E61-B1FFC1A187ED}" presName="sp" presStyleCnt="0"/>
      <dgm:spPr/>
    </dgm:pt>
    <dgm:pt modelId="{59B4A57C-779A-5341-8B70-AB0110CF3151}" type="pres">
      <dgm:prSet presAssocID="{D3737FF4-7D88-7641-B2C4-88BC355C5259}" presName="composite" presStyleCnt="0"/>
      <dgm:spPr/>
    </dgm:pt>
    <dgm:pt modelId="{95006701-75AE-5943-83DC-F2C060A5780F}" type="pres">
      <dgm:prSet presAssocID="{D3737FF4-7D88-7641-B2C4-88BC355C525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A49D86BD-3E8A-6148-9500-8953403FDDCF}" type="pres">
      <dgm:prSet presAssocID="{D3737FF4-7D88-7641-B2C4-88BC355C525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3E3EE02-4CDD-B04A-8BEA-6C4B55664E82}" type="presOf" srcId="{9CE45ABE-46B0-1840-9FC2-E29C555F21B0}" destId="{4D9ABF81-AABC-2E4E-A598-2FA6D2246917}" srcOrd="0" destOrd="0" presId="urn:microsoft.com/office/officeart/2005/8/layout/chevron2"/>
    <dgm:cxn modelId="{296FE90D-B0EF-1343-934B-C02F56B9C86D}" type="presOf" srcId="{A22EF873-A139-E241-BE0A-3C3C3A5CF803}" destId="{A6622D1D-5036-5742-9D52-12212E6512C2}" srcOrd="0" destOrd="0" presId="urn:microsoft.com/office/officeart/2005/8/layout/chevron2"/>
    <dgm:cxn modelId="{98706418-C012-564F-8723-B0F37AA9D90B}" type="presOf" srcId="{C84DAF37-B9E8-AC47-A440-9E772D498D29}" destId="{9A0133F3-2CB9-3747-A425-3EF0C7C307A8}" srcOrd="0" destOrd="0" presId="urn:microsoft.com/office/officeart/2005/8/layout/chevron2"/>
    <dgm:cxn modelId="{3226842B-51D9-A24F-BEFB-9CC947F5A3AB}" srcId="{A22EF873-A139-E241-BE0A-3C3C3A5CF803}" destId="{C84DAF37-B9E8-AC47-A440-9E772D498D29}" srcOrd="0" destOrd="0" parTransId="{4A2B8237-6FCF-7F47-8FA5-55BA6D88B36E}" sibTransId="{258483F2-B1AD-5645-A250-879AAAE61343}"/>
    <dgm:cxn modelId="{55F91960-C034-614F-BD1A-5EAA520B9686}" srcId="{D3737FF4-7D88-7641-B2C4-88BC355C5259}" destId="{2C32BAEA-D141-3A4C-A62C-E14BA527F9D7}" srcOrd="0" destOrd="0" parTransId="{06D81338-096F-7B42-9825-E0AC604843F2}" sibTransId="{2809FECD-7149-D945-8F89-F9035D0017E2}"/>
    <dgm:cxn modelId="{7E1A2F77-4BE7-3C4C-87EB-E3F5961B0050}" type="presOf" srcId="{2C5F4D3B-FECE-DA41-8D55-19DEFDACBD81}" destId="{B51AABC3-270B-B74F-B0F4-51B4A80B6878}" srcOrd="0" destOrd="0" presId="urn:microsoft.com/office/officeart/2005/8/layout/chevron2"/>
    <dgm:cxn modelId="{1D96A77C-A7A8-0840-9FA7-E043F716483A}" type="presOf" srcId="{2C32BAEA-D141-3A4C-A62C-E14BA527F9D7}" destId="{A49D86BD-3E8A-6148-9500-8953403FDDCF}" srcOrd="0" destOrd="0" presId="urn:microsoft.com/office/officeart/2005/8/layout/chevron2"/>
    <dgm:cxn modelId="{3947BC8F-0D5B-694A-BB13-D16AAEF942DE}" srcId="{8211C39B-27A6-9749-BB62-ECDAE4703CB5}" destId="{A22EF873-A139-E241-BE0A-3C3C3A5CF803}" srcOrd="0" destOrd="0" parTransId="{40388123-5082-4D4A-B225-2E2C8B31449B}" sibTransId="{2F2968D3-3C35-8343-B86A-8D60636D86ED}"/>
    <dgm:cxn modelId="{5F83F78F-B253-A240-A68D-239F916CBDA6}" srcId="{8FA9C2FD-63BC-5543-A5DF-A958A4FE7A5F}" destId="{2C5F4D3B-FECE-DA41-8D55-19DEFDACBD81}" srcOrd="0" destOrd="0" parTransId="{AAA7AC73-9C97-BD44-A644-ADB6736D0CE0}" sibTransId="{26AD6E0B-0FD8-8144-B114-A63F94F26A5F}"/>
    <dgm:cxn modelId="{BAF90195-1255-A945-8396-212FA01F8593}" srcId="{8211C39B-27A6-9749-BB62-ECDAE4703CB5}" destId="{04B5D472-EA0C-574F-B817-6700AE4C8EE2}" srcOrd="2" destOrd="0" parTransId="{2125DCFC-987D-4947-9E46-35D9A653D641}" sibTransId="{9E86DFCF-8EAA-FC4F-9E61-B1FFC1A187ED}"/>
    <dgm:cxn modelId="{0EC3B19F-AC09-D645-AE08-2524C2333DC3}" srcId="{04B5D472-EA0C-574F-B817-6700AE4C8EE2}" destId="{9CE45ABE-46B0-1840-9FC2-E29C555F21B0}" srcOrd="0" destOrd="0" parTransId="{DBFEF784-3545-8142-9A51-CD704D228872}" sibTransId="{EEF9B146-DC1B-584C-B151-73D6452B9527}"/>
    <dgm:cxn modelId="{9F7005B5-845C-B446-BDBA-9FA8E6FEFB74}" type="presOf" srcId="{8FA9C2FD-63BC-5543-A5DF-A958A4FE7A5F}" destId="{238EC7DA-C88B-3C47-8536-9BF16FC0C6F4}" srcOrd="0" destOrd="0" presId="urn:microsoft.com/office/officeart/2005/8/layout/chevron2"/>
    <dgm:cxn modelId="{A681A5D7-A45D-0A4C-BB19-4BD6C3FB6E3C}" srcId="{8211C39B-27A6-9749-BB62-ECDAE4703CB5}" destId="{D3737FF4-7D88-7641-B2C4-88BC355C5259}" srcOrd="3" destOrd="0" parTransId="{7644CCCD-0DD6-4F4F-8085-D652046EB39F}" sibTransId="{DD7897AF-0914-A54E-B08F-0021409BBA5B}"/>
    <dgm:cxn modelId="{F802A7E2-6E2C-5E49-887A-3422BFE6E73F}" srcId="{8211C39B-27A6-9749-BB62-ECDAE4703CB5}" destId="{8FA9C2FD-63BC-5543-A5DF-A958A4FE7A5F}" srcOrd="1" destOrd="0" parTransId="{9EEFE41E-E55E-C14B-9811-719BFD14068A}" sibTransId="{95A90D0F-C6AA-0A4A-878B-E66102ECB027}"/>
    <dgm:cxn modelId="{C3BBDCE5-95F1-844A-B86F-8CAF56721E49}" type="presOf" srcId="{04B5D472-EA0C-574F-B817-6700AE4C8EE2}" destId="{F256EDBE-A93F-0E48-9D7A-596347AC1F5B}" srcOrd="0" destOrd="0" presId="urn:microsoft.com/office/officeart/2005/8/layout/chevron2"/>
    <dgm:cxn modelId="{6B1524ED-375F-E94B-A830-1DF7B930D06F}" type="presOf" srcId="{D3737FF4-7D88-7641-B2C4-88BC355C5259}" destId="{95006701-75AE-5943-83DC-F2C060A5780F}" srcOrd="0" destOrd="0" presId="urn:microsoft.com/office/officeart/2005/8/layout/chevron2"/>
    <dgm:cxn modelId="{2C15C2FC-AA12-9242-958F-AE660C824B82}" type="presOf" srcId="{8211C39B-27A6-9749-BB62-ECDAE4703CB5}" destId="{2E0F42A0-CF42-6749-8EEC-5FCA76CF913B}" srcOrd="0" destOrd="0" presId="urn:microsoft.com/office/officeart/2005/8/layout/chevron2"/>
    <dgm:cxn modelId="{7866F793-67A8-B547-A016-98DD5BBC70F8}" type="presParOf" srcId="{2E0F42A0-CF42-6749-8EEC-5FCA76CF913B}" destId="{43559ED9-CA17-9F45-B447-92FF5C3297A1}" srcOrd="0" destOrd="0" presId="urn:microsoft.com/office/officeart/2005/8/layout/chevron2"/>
    <dgm:cxn modelId="{A56BF750-EEF9-F049-A6F4-B5F19EB7BEA4}" type="presParOf" srcId="{43559ED9-CA17-9F45-B447-92FF5C3297A1}" destId="{A6622D1D-5036-5742-9D52-12212E6512C2}" srcOrd="0" destOrd="0" presId="urn:microsoft.com/office/officeart/2005/8/layout/chevron2"/>
    <dgm:cxn modelId="{1D6A2FDB-5049-E742-B8B4-C5E1F411E5B8}" type="presParOf" srcId="{43559ED9-CA17-9F45-B447-92FF5C3297A1}" destId="{9A0133F3-2CB9-3747-A425-3EF0C7C307A8}" srcOrd="1" destOrd="0" presId="urn:microsoft.com/office/officeart/2005/8/layout/chevron2"/>
    <dgm:cxn modelId="{6C52227C-4290-554A-B55C-568494D7B24B}" type="presParOf" srcId="{2E0F42A0-CF42-6749-8EEC-5FCA76CF913B}" destId="{81F98E04-4BF9-D941-99FC-4EAB912E9733}" srcOrd="1" destOrd="0" presId="urn:microsoft.com/office/officeart/2005/8/layout/chevron2"/>
    <dgm:cxn modelId="{EE1AE759-AA9E-4642-87B3-3839032C202E}" type="presParOf" srcId="{2E0F42A0-CF42-6749-8EEC-5FCA76CF913B}" destId="{D50160A8-49E4-584D-9D55-151DEEC8A1AA}" srcOrd="2" destOrd="0" presId="urn:microsoft.com/office/officeart/2005/8/layout/chevron2"/>
    <dgm:cxn modelId="{B56A0CAE-7803-D443-8B0D-E42B6F63382C}" type="presParOf" srcId="{D50160A8-49E4-584D-9D55-151DEEC8A1AA}" destId="{238EC7DA-C88B-3C47-8536-9BF16FC0C6F4}" srcOrd="0" destOrd="0" presId="urn:microsoft.com/office/officeart/2005/8/layout/chevron2"/>
    <dgm:cxn modelId="{A7F5A3C8-E85D-E44B-BEF2-4D115746D953}" type="presParOf" srcId="{D50160A8-49E4-584D-9D55-151DEEC8A1AA}" destId="{B51AABC3-270B-B74F-B0F4-51B4A80B6878}" srcOrd="1" destOrd="0" presId="urn:microsoft.com/office/officeart/2005/8/layout/chevron2"/>
    <dgm:cxn modelId="{70A0D525-2964-7F4E-8261-DB8C74C61C9B}" type="presParOf" srcId="{2E0F42A0-CF42-6749-8EEC-5FCA76CF913B}" destId="{18236023-7B25-2844-B1DD-BE8D40F7B98F}" srcOrd="3" destOrd="0" presId="urn:microsoft.com/office/officeart/2005/8/layout/chevron2"/>
    <dgm:cxn modelId="{868A8474-E28B-7143-A4EC-1334CF1030C3}" type="presParOf" srcId="{2E0F42A0-CF42-6749-8EEC-5FCA76CF913B}" destId="{2AB794A4-517F-3148-912C-861277D1EF1A}" srcOrd="4" destOrd="0" presId="urn:microsoft.com/office/officeart/2005/8/layout/chevron2"/>
    <dgm:cxn modelId="{3624460A-CDF9-6443-8FB3-44F928D0CF3C}" type="presParOf" srcId="{2AB794A4-517F-3148-912C-861277D1EF1A}" destId="{F256EDBE-A93F-0E48-9D7A-596347AC1F5B}" srcOrd="0" destOrd="0" presId="urn:microsoft.com/office/officeart/2005/8/layout/chevron2"/>
    <dgm:cxn modelId="{DC8B850A-95D1-B04E-A7F6-9ADAE5285757}" type="presParOf" srcId="{2AB794A4-517F-3148-912C-861277D1EF1A}" destId="{4D9ABF81-AABC-2E4E-A598-2FA6D2246917}" srcOrd="1" destOrd="0" presId="urn:microsoft.com/office/officeart/2005/8/layout/chevron2"/>
    <dgm:cxn modelId="{901DDDF0-5583-B543-B626-65C3EDC0B7EC}" type="presParOf" srcId="{2E0F42A0-CF42-6749-8EEC-5FCA76CF913B}" destId="{4CFA9F40-E011-4445-AD69-5F4BB31A2831}" srcOrd="5" destOrd="0" presId="urn:microsoft.com/office/officeart/2005/8/layout/chevron2"/>
    <dgm:cxn modelId="{5720003D-FE8E-2F43-8505-679AC2AA8C6E}" type="presParOf" srcId="{2E0F42A0-CF42-6749-8EEC-5FCA76CF913B}" destId="{59B4A57C-779A-5341-8B70-AB0110CF3151}" srcOrd="6" destOrd="0" presId="urn:microsoft.com/office/officeart/2005/8/layout/chevron2"/>
    <dgm:cxn modelId="{158387BF-D895-1645-99D1-06DB17D2DE7D}" type="presParOf" srcId="{59B4A57C-779A-5341-8B70-AB0110CF3151}" destId="{95006701-75AE-5943-83DC-F2C060A5780F}" srcOrd="0" destOrd="0" presId="urn:microsoft.com/office/officeart/2005/8/layout/chevron2"/>
    <dgm:cxn modelId="{7321DED0-27A6-7642-86EE-6342304AB3B3}" type="presParOf" srcId="{59B4A57C-779A-5341-8B70-AB0110CF3151}" destId="{A49D86BD-3E8A-6148-9500-8953403FDD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A8D5F2-BFB7-0B4A-B1B9-5E9868D3D77E}" type="doc">
      <dgm:prSet loTypeId="urn:microsoft.com/office/officeart/2005/8/layout/lProcess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E96D50-503C-FC4D-A152-22AABC8B44BE}">
      <dgm:prSet custT="1"/>
      <dgm:spPr>
        <a:solidFill>
          <a:srgbClr val="728FA5"/>
        </a:solidFill>
      </dgm:spPr>
      <dgm:t>
        <a:bodyPr/>
        <a:lstStyle/>
        <a:p>
          <a:r>
            <a:rPr lang="en-US" sz="2200" dirty="0"/>
            <a:t>Traditional methods</a:t>
          </a:r>
          <a:r>
            <a:rPr lang="zh-CN" altLang="en-US" sz="2200" dirty="0"/>
            <a:t> </a:t>
          </a:r>
          <a:r>
            <a:rPr lang="en-US" altLang="zh-CN" sz="2200" dirty="0"/>
            <a:t>often</a:t>
          </a:r>
          <a:r>
            <a:rPr lang="zh-CN" altLang="en-US" sz="2200" dirty="0"/>
            <a:t> </a:t>
          </a:r>
          <a:r>
            <a:rPr lang="en-US" altLang="zh-CN" sz="2200" dirty="0"/>
            <a:t>fail with complex and mixed land types</a:t>
          </a:r>
          <a:r>
            <a:rPr lang="en-US" sz="2200" dirty="0"/>
            <a:t>.</a:t>
          </a:r>
          <a:endParaRPr lang="zh-CN" sz="2200" dirty="0"/>
        </a:p>
      </dgm:t>
    </dgm:pt>
    <dgm:pt modelId="{A8864A8D-AF81-E54C-B061-A4941E18ADDF}" type="parTrans" cxnId="{50EFF918-67F3-6D47-ACC9-E6E9705058D7}">
      <dgm:prSet/>
      <dgm:spPr/>
      <dgm:t>
        <a:bodyPr/>
        <a:lstStyle/>
        <a:p>
          <a:endParaRPr lang="zh-CN" altLang="en-US"/>
        </a:p>
      </dgm:t>
    </dgm:pt>
    <dgm:pt modelId="{38D65F51-C7E7-DE4C-8E58-365B2358A4E1}" type="sibTrans" cxnId="{50EFF918-67F3-6D47-ACC9-E6E9705058D7}">
      <dgm:prSet/>
      <dgm:spPr/>
      <dgm:t>
        <a:bodyPr/>
        <a:lstStyle/>
        <a:p>
          <a:endParaRPr lang="zh-CN" altLang="en-US"/>
        </a:p>
      </dgm:t>
    </dgm:pt>
    <dgm:pt modelId="{27DDDF58-DF10-7645-B90D-A5351701B0FE}">
      <dgm:prSet custT="1"/>
      <dgm:spPr>
        <a:solidFill>
          <a:srgbClr val="728FA5"/>
        </a:solidFill>
      </dgm:spPr>
      <dgm:t>
        <a:bodyPr/>
        <a:lstStyle/>
        <a:p>
          <a:r>
            <a:rPr lang="en-US" sz="2200" b="0" dirty="0"/>
            <a:t>Machine learning finds patterns automatically from data</a:t>
          </a:r>
          <a:r>
            <a:rPr lang="en-US" sz="2200" dirty="0"/>
            <a:t>.</a:t>
          </a:r>
          <a:endParaRPr lang="zh-CN" sz="2200" dirty="0"/>
        </a:p>
      </dgm:t>
    </dgm:pt>
    <dgm:pt modelId="{58CD7A0C-000F-CA42-9871-AF590547FCCB}" type="parTrans" cxnId="{38437A07-FC4E-E148-AC94-E3B2C1E9DC7D}">
      <dgm:prSet/>
      <dgm:spPr/>
      <dgm:t>
        <a:bodyPr/>
        <a:lstStyle/>
        <a:p>
          <a:endParaRPr lang="zh-CN" altLang="en-US"/>
        </a:p>
      </dgm:t>
    </dgm:pt>
    <dgm:pt modelId="{02C7DEB3-3C3A-CC4E-9D9F-8387433B4FC7}" type="sibTrans" cxnId="{38437A07-FC4E-E148-AC94-E3B2C1E9DC7D}">
      <dgm:prSet/>
      <dgm:spPr/>
      <dgm:t>
        <a:bodyPr/>
        <a:lstStyle/>
        <a:p>
          <a:endParaRPr lang="zh-CN" altLang="en-US"/>
        </a:p>
      </dgm:t>
    </dgm:pt>
    <dgm:pt modelId="{2C13FB58-992D-B644-A01E-0334FAEA3B40}">
      <dgm:prSet custT="1"/>
      <dgm:spPr>
        <a:solidFill>
          <a:srgbClr val="728FA5"/>
        </a:solidFill>
      </dgm:spPr>
      <dgm:t>
        <a:bodyPr/>
        <a:lstStyle/>
        <a:p>
          <a:r>
            <a:rPr lang="en-US" sz="2200" dirty="0"/>
            <a:t>It improves accuracy and works well in different regions.</a:t>
          </a:r>
          <a:endParaRPr lang="zh-CN" sz="2200" dirty="0"/>
        </a:p>
      </dgm:t>
    </dgm:pt>
    <dgm:pt modelId="{6F56511E-1338-674C-ABE2-31B643231190}" type="parTrans" cxnId="{A27F8A70-C378-624A-AA3E-9C2EC97D3359}">
      <dgm:prSet/>
      <dgm:spPr/>
      <dgm:t>
        <a:bodyPr/>
        <a:lstStyle/>
        <a:p>
          <a:endParaRPr lang="zh-CN" altLang="en-US"/>
        </a:p>
      </dgm:t>
    </dgm:pt>
    <dgm:pt modelId="{7C58A3C9-981A-CA4A-8853-80FDF169F9D4}" type="sibTrans" cxnId="{A27F8A70-C378-624A-AA3E-9C2EC97D3359}">
      <dgm:prSet/>
      <dgm:spPr/>
      <dgm:t>
        <a:bodyPr/>
        <a:lstStyle/>
        <a:p>
          <a:endParaRPr lang="zh-CN" altLang="en-US"/>
        </a:p>
      </dgm:t>
    </dgm:pt>
    <dgm:pt modelId="{AE9CC482-83A3-444F-A219-052E4100A147}" type="pres">
      <dgm:prSet presAssocID="{56A8D5F2-BFB7-0B4A-B1B9-5E9868D3D77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4C3CF76-E997-914D-907A-CE5E3D94AA1D}" type="pres">
      <dgm:prSet presAssocID="{A1E96D50-503C-FC4D-A152-22AABC8B44BE}" presName="horFlow" presStyleCnt="0"/>
      <dgm:spPr/>
    </dgm:pt>
    <dgm:pt modelId="{A95744F4-C519-4145-B9D9-7F7D61202A10}" type="pres">
      <dgm:prSet presAssocID="{A1E96D50-503C-FC4D-A152-22AABC8B44BE}" presName="bigChev" presStyleLbl="node1" presStyleIdx="0" presStyleCnt="3" custScaleX="207176"/>
      <dgm:spPr/>
    </dgm:pt>
    <dgm:pt modelId="{3957678D-730C-AD4A-80BD-2BE3D4DAF2F3}" type="pres">
      <dgm:prSet presAssocID="{A1E96D50-503C-FC4D-A152-22AABC8B44BE}" presName="vSp" presStyleCnt="0"/>
      <dgm:spPr/>
    </dgm:pt>
    <dgm:pt modelId="{844A2E89-E3CB-894C-9305-36FA3DE45137}" type="pres">
      <dgm:prSet presAssocID="{27DDDF58-DF10-7645-B90D-A5351701B0FE}" presName="horFlow" presStyleCnt="0"/>
      <dgm:spPr/>
    </dgm:pt>
    <dgm:pt modelId="{964E4B1C-6867-DE46-AA6E-430DCED7A158}" type="pres">
      <dgm:prSet presAssocID="{27DDDF58-DF10-7645-B90D-A5351701B0FE}" presName="bigChev" presStyleLbl="node1" presStyleIdx="1" presStyleCnt="3" custScaleX="210267"/>
      <dgm:spPr/>
    </dgm:pt>
    <dgm:pt modelId="{CE0841C2-EB6E-4A48-820D-79BE30E904EE}" type="pres">
      <dgm:prSet presAssocID="{27DDDF58-DF10-7645-B90D-A5351701B0FE}" presName="vSp" presStyleCnt="0"/>
      <dgm:spPr/>
    </dgm:pt>
    <dgm:pt modelId="{C9AEFCE3-E841-0145-B66B-C10DD089959F}" type="pres">
      <dgm:prSet presAssocID="{2C13FB58-992D-B644-A01E-0334FAEA3B40}" presName="horFlow" presStyleCnt="0"/>
      <dgm:spPr/>
    </dgm:pt>
    <dgm:pt modelId="{99E83F33-DD8C-D144-9F92-C81FFAEEE76D}" type="pres">
      <dgm:prSet presAssocID="{2C13FB58-992D-B644-A01E-0334FAEA3B40}" presName="bigChev" presStyleLbl="node1" presStyleIdx="2" presStyleCnt="3" custScaleX="210483"/>
      <dgm:spPr/>
    </dgm:pt>
  </dgm:ptLst>
  <dgm:cxnLst>
    <dgm:cxn modelId="{38437A07-FC4E-E148-AC94-E3B2C1E9DC7D}" srcId="{56A8D5F2-BFB7-0B4A-B1B9-5E9868D3D77E}" destId="{27DDDF58-DF10-7645-B90D-A5351701B0FE}" srcOrd="1" destOrd="0" parTransId="{58CD7A0C-000F-CA42-9871-AF590547FCCB}" sibTransId="{02C7DEB3-3C3A-CC4E-9D9F-8387433B4FC7}"/>
    <dgm:cxn modelId="{50EFF918-67F3-6D47-ACC9-E6E9705058D7}" srcId="{56A8D5F2-BFB7-0B4A-B1B9-5E9868D3D77E}" destId="{A1E96D50-503C-FC4D-A152-22AABC8B44BE}" srcOrd="0" destOrd="0" parTransId="{A8864A8D-AF81-E54C-B061-A4941E18ADDF}" sibTransId="{38D65F51-C7E7-DE4C-8E58-365B2358A4E1}"/>
    <dgm:cxn modelId="{5E70F02E-430C-644C-B638-2A72D8B185DE}" type="presOf" srcId="{2C13FB58-992D-B644-A01E-0334FAEA3B40}" destId="{99E83F33-DD8C-D144-9F92-C81FFAEEE76D}" srcOrd="0" destOrd="0" presId="urn:microsoft.com/office/officeart/2005/8/layout/lProcess3"/>
    <dgm:cxn modelId="{4BC15966-AFA3-3D41-A5A1-D988F51CDA5E}" type="presOf" srcId="{27DDDF58-DF10-7645-B90D-A5351701B0FE}" destId="{964E4B1C-6867-DE46-AA6E-430DCED7A158}" srcOrd="0" destOrd="0" presId="urn:microsoft.com/office/officeart/2005/8/layout/lProcess3"/>
    <dgm:cxn modelId="{A27F8A70-C378-624A-AA3E-9C2EC97D3359}" srcId="{56A8D5F2-BFB7-0B4A-B1B9-5E9868D3D77E}" destId="{2C13FB58-992D-B644-A01E-0334FAEA3B40}" srcOrd="2" destOrd="0" parTransId="{6F56511E-1338-674C-ABE2-31B643231190}" sibTransId="{7C58A3C9-981A-CA4A-8853-80FDF169F9D4}"/>
    <dgm:cxn modelId="{42B898FA-0D2F-DC42-B590-29600CC987AD}" type="presOf" srcId="{A1E96D50-503C-FC4D-A152-22AABC8B44BE}" destId="{A95744F4-C519-4145-B9D9-7F7D61202A10}" srcOrd="0" destOrd="0" presId="urn:microsoft.com/office/officeart/2005/8/layout/lProcess3"/>
    <dgm:cxn modelId="{AE1C44FC-B260-C74A-801A-B25F0F2AAD1E}" type="presOf" srcId="{56A8D5F2-BFB7-0B4A-B1B9-5E9868D3D77E}" destId="{AE9CC482-83A3-444F-A219-052E4100A147}" srcOrd="0" destOrd="0" presId="urn:microsoft.com/office/officeart/2005/8/layout/lProcess3"/>
    <dgm:cxn modelId="{912DA348-38C0-C84B-87F1-6B0F2AF8CDCF}" type="presParOf" srcId="{AE9CC482-83A3-444F-A219-052E4100A147}" destId="{D4C3CF76-E997-914D-907A-CE5E3D94AA1D}" srcOrd="0" destOrd="0" presId="urn:microsoft.com/office/officeart/2005/8/layout/lProcess3"/>
    <dgm:cxn modelId="{57CEBB13-360B-894B-ACB7-EFA7EDBC2056}" type="presParOf" srcId="{D4C3CF76-E997-914D-907A-CE5E3D94AA1D}" destId="{A95744F4-C519-4145-B9D9-7F7D61202A10}" srcOrd="0" destOrd="0" presId="urn:microsoft.com/office/officeart/2005/8/layout/lProcess3"/>
    <dgm:cxn modelId="{146A359B-2F7B-714E-AD9A-1C9AE200649D}" type="presParOf" srcId="{AE9CC482-83A3-444F-A219-052E4100A147}" destId="{3957678D-730C-AD4A-80BD-2BE3D4DAF2F3}" srcOrd="1" destOrd="0" presId="urn:microsoft.com/office/officeart/2005/8/layout/lProcess3"/>
    <dgm:cxn modelId="{1B739230-813D-F94F-B010-49E23624BEE9}" type="presParOf" srcId="{AE9CC482-83A3-444F-A219-052E4100A147}" destId="{844A2E89-E3CB-894C-9305-36FA3DE45137}" srcOrd="2" destOrd="0" presId="urn:microsoft.com/office/officeart/2005/8/layout/lProcess3"/>
    <dgm:cxn modelId="{59085A62-EEC5-864A-8D80-AA2CF9BA1E58}" type="presParOf" srcId="{844A2E89-E3CB-894C-9305-36FA3DE45137}" destId="{964E4B1C-6867-DE46-AA6E-430DCED7A158}" srcOrd="0" destOrd="0" presId="urn:microsoft.com/office/officeart/2005/8/layout/lProcess3"/>
    <dgm:cxn modelId="{70F09293-A741-9541-801D-596C5D9C86A4}" type="presParOf" srcId="{AE9CC482-83A3-444F-A219-052E4100A147}" destId="{CE0841C2-EB6E-4A48-820D-79BE30E904EE}" srcOrd="3" destOrd="0" presId="urn:microsoft.com/office/officeart/2005/8/layout/lProcess3"/>
    <dgm:cxn modelId="{B179F69A-1F34-0A47-AC40-FDF80E61027B}" type="presParOf" srcId="{AE9CC482-83A3-444F-A219-052E4100A147}" destId="{C9AEFCE3-E841-0145-B66B-C10DD089959F}" srcOrd="4" destOrd="0" presId="urn:microsoft.com/office/officeart/2005/8/layout/lProcess3"/>
    <dgm:cxn modelId="{769A5789-8EB3-DC4C-90D2-A76416073A8A}" type="presParOf" srcId="{C9AEFCE3-E841-0145-B66B-C10DD089959F}" destId="{99E83F33-DD8C-D144-9F92-C81FFAEEE76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892DD2-8B1F-304B-8E34-7E6FBC907A5F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C6B9C0-AB47-7A4F-A61D-891EAC017AB5}">
      <dgm:prSet/>
      <dgm:spPr>
        <a:solidFill>
          <a:srgbClr val="728FA5"/>
        </a:solidFill>
      </dgm:spPr>
      <dgm:t>
        <a:bodyPr/>
        <a:lstStyle/>
        <a:p>
          <a:r>
            <a:rPr kumimoji="1" lang="en-US"/>
            <a:t>Grid Number Determination</a:t>
          </a:r>
          <a:endParaRPr lang="zh-CN"/>
        </a:p>
      </dgm:t>
    </dgm:pt>
    <dgm:pt modelId="{0F62F670-805D-1849-A00F-262EB351B787}" type="parTrans" cxnId="{380871B9-7460-1E41-85AD-8445A8FDFA0C}">
      <dgm:prSet/>
      <dgm:spPr/>
      <dgm:t>
        <a:bodyPr/>
        <a:lstStyle/>
        <a:p>
          <a:endParaRPr lang="zh-CN" altLang="en-US"/>
        </a:p>
      </dgm:t>
    </dgm:pt>
    <dgm:pt modelId="{9289CCD6-B1D7-0846-B403-26FF2F5FD54B}" type="sibTrans" cxnId="{380871B9-7460-1E41-85AD-8445A8FDFA0C}">
      <dgm:prSet/>
      <dgm:spPr/>
      <dgm:t>
        <a:bodyPr/>
        <a:lstStyle/>
        <a:p>
          <a:endParaRPr lang="zh-CN" altLang="en-US"/>
        </a:p>
      </dgm:t>
    </dgm:pt>
    <dgm:pt modelId="{E104B92A-1DCF-A140-A2ED-610F6C0D277E}">
      <dgm:prSet/>
      <dgm:spPr>
        <a:solidFill>
          <a:srgbClr val="728FA5"/>
        </a:solidFill>
      </dgm:spPr>
      <dgm:t>
        <a:bodyPr/>
        <a:lstStyle/>
        <a:p>
          <a:r>
            <a:rPr kumimoji="1" lang="en-US"/>
            <a:t>Cloud and Shadow Mask</a:t>
          </a:r>
          <a:endParaRPr lang="zh-CN"/>
        </a:p>
      </dgm:t>
    </dgm:pt>
    <dgm:pt modelId="{941D4410-C78C-DC45-932A-11DA2C2B9326}" type="parTrans" cxnId="{4CF64337-E703-F546-AA69-28EC1FB58CED}">
      <dgm:prSet/>
      <dgm:spPr/>
      <dgm:t>
        <a:bodyPr/>
        <a:lstStyle/>
        <a:p>
          <a:endParaRPr lang="zh-CN" altLang="en-US"/>
        </a:p>
      </dgm:t>
    </dgm:pt>
    <dgm:pt modelId="{BE084516-7929-4748-BF23-DB42AD160978}" type="sibTrans" cxnId="{4CF64337-E703-F546-AA69-28EC1FB58CED}">
      <dgm:prSet/>
      <dgm:spPr/>
      <dgm:t>
        <a:bodyPr/>
        <a:lstStyle/>
        <a:p>
          <a:endParaRPr lang="zh-CN" altLang="en-US"/>
        </a:p>
      </dgm:t>
    </dgm:pt>
    <dgm:pt modelId="{60072971-A835-1245-A0B5-F283B689C39C}">
      <dgm:prSet/>
      <dgm:spPr>
        <a:solidFill>
          <a:srgbClr val="728FA5"/>
        </a:solidFill>
      </dgm:spPr>
      <dgm:t>
        <a:bodyPr/>
        <a:lstStyle/>
        <a:p>
          <a:r>
            <a:rPr kumimoji="1" lang="en-US"/>
            <a:t>Band</a:t>
          </a:r>
          <a:r>
            <a:rPr kumimoji="1" lang="zh-CN"/>
            <a:t> </a:t>
          </a:r>
          <a:r>
            <a:rPr kumimoji="1" lang="en-US"/>
            <a:t>Selection</a:t>
          </a:r>
          <a:endParaRPr lang="zh-CN"/>
        </a:p>
      </dgm:t>
    </dgm:pt>
    <dgm:pt modelId="{EB648C27-E81E-8947-9F01-78BE6FD9C4DC}" type="parTrans" cxnId="{7FF058F1-EAD6-2547-99C3-8942D04957BF}">
      <dgm:prSet/>
      <dgm:spPr/>
      <dgm:t>
        <a:bodyPr/>
        <a:lstStyle/>
        <a:p>
          <a:endParaRPr lang="zh-CN" altLang="en-US"/>
        </a:p>
      </dgm:t>
    </dgm:pt>
    <dgm:pt modelId="{DA6AD9E2-5613-AA4C-BD27-9BC73E774333}" type="sibTrans" cxnId="{7FF058F1-EAD6-2547-99C3-8942D04957BF}">
      <dgm:prSet/>
      <dgm:spPr/>
      <dgm:t>
        <a:bodyPr/>
        <a:lstStyle/>
        <a:p>
          <a:endParaRPr lang="zh-CN" altLang="en-US"/>
        </a:p>
      </dgm:t>
    </dgm:pt>
    <dgm:pt modelId="{06E4D9D7-5D1C-2544-9C14-ACCE7951C541}">
      <dgm:prSet/>
      <dgm:spPr>
        <a:solidFill>
          <a:srgbClr val="728FA5"/>
        </a:solidFill>
      </dgm:spPr>
      <dgm:t>
        <a:bodyPr/>
        <a:lstStyle/>
        <a:p>
          <a:r>
            <a:rPr kumimoji="1" lang="en-US" dirty="0"/>
            <a:t>Spectral Indexes Computation</a:t>
          </a:r>
          <a:endParaRPr lang="zh-CN" dirty="0"/>
        </a:p>
      </dgm:t>
    </dgm:pt>
    <dgm:pt modelId="{7265E569-942C-B34F-8DEB-41C361BAF462}" type="parTrans" cxnId="{CAEF4A9B-4E5D-6849-AEB5-EFEA69DD9B79}">
      <dgm:prSet/>
      <dgm:spPr/>
      <dgm:t>
        <a:bodyPr/>
        <a:lstStyle/>
        <a:p>
          <a:endParaRPr lang="zh-CN" altLang="en-US"/>
        </a:p>
      </dgm:t>
    </dgm:pt>
    <dgm:pt modelId="{B2037B38-2450-1B43-931C-9DADE14DF7FB}" type="sibTrans" cxnId="{CAEF4A9B-4E5D-6849-AEB5-EFEA69DD9B79}">
      <dgm:prSet/>
      <dgm:spPr/>
      <dgm:t>
        <a:bodyPr/>
        <a:lstStyle/>
        <a:p>
          <a:endParaRPr lang="zh-CN" altLang="en-US"/>
        </a:p>
      </dgm:t>
    </dgm:pt>
    <dgm:pt modelId="{89265C54-AE10-034B-BF1B-1297F6ADEF06}" type="pres">
      <dgm:prSet presAssocID="{27892DD2-8B1F-304B-8E34-7E6FBC907A5F}" presName="Name0" presStyleCnt="0">
        <dgm:presLayoutVars>
          <dgm:dir/>
          <dgm:animLvl val="lvl"/>
          <dgm:resizeHandles val="exact"/>
        </dgm:presLayoutVars>
      </dgm:prSet>
      <dgm:spPr/>
    </dgm:pt>
    <dgm:pt modelId="{22D1F8F6-46A9-1744-BE66-8496CF3D4C9E}" type="pres">
      <dgm:prSet presAssocID="{06E4D9D7-5D1C-2544-9C14-ACCE7951C541}" presName="boxAndChildren" presStyleCnt="0"/>
      <dgm:spPr/>
    </dgm:pt>
    <dgm:pt modelId="{526A9970-0EA0-CE43-A760-231AD6ABCA18}" type="pres">
      <dgm:prSet presAssocID="{06E4D9D7-5D1C-2544-9C14-ACCE7951C541}" presName="parentTextBox" presStyleLbl="node1" presStyleIdx="0" presStyleCnt="4"/>
      <dgm:spPr/>
    </dgm:pt>
    <dgm:pt modelId="{BEFE2DDF-6DFC-7D4D-B42C-F111195CDAFC}" type="pres">
      <dgm:prSet presAssocID="{DA6AD9E2-5613-AA4C-BD27-9BC73E774333}" presName="sp" presStyleCnt="0"/>
      <dgm:spPr/>
    </dgm:pt>
    <dgm:pt modelId="{8E4EBA7A-8AB5-E040-9D05-3370E43416DD}" type="pres">
      <dgm:prSet presAssocID="{60072971-A835-1245-A0B5-F283B689C39C}" presName="arrowAndChildren" presStyleCnt="0"/>
      <dgm:spPr/>
    </dgm:pt>
    <dgm:pt modelId="{D9458DBC-8C01-3C4A-807D-C5D661938668}" type="pres">
      <dgm:prSet presAssocID="{60072971-A835-1245-A0B5-F283B689C39C}" presName="parentTextArrow" presStyleLbl="node1" presStyleIdx="1" presStyleCnt="4"/>
      <dgm:spPr/>
    </dgm:pt>
    <dgm:pt modelId="{54F78AC9-ED33-A143-A1F4-A3DBA54480E2}" type="pres">
      <dgm:prSet presAssocID="{BE084516-7929-4748-BF23-DB42AD160978}" presName="sp" presStyleCnt="0"/>
      <dgm:spPr/>
    </dgm:pt>
    <dgm:pt modelId="{FEA4AC77-6BD2-3340-B994-D135769C68A4}" type="pres">
      <dgm:prSet presAssocID="{E104B92A-1DCF-A140-A2ED-610F6C0D277E}" presName="arrowAndChildren" presStyleCnt="0"/>
      <dgm:spPr/>
    </dgm:pt>
    <dgm:pt modelId="{7F919DB2-94E3-9349-A52E-6D28170A691E}" type="pres">
      <dgm:prSet presAssocID="{E104B92A-1DCF-A140-A2ED-610F6C0D277E}" presName="parentTextArrow" presStyleLbl="node1" presStyleIdx="2" presStyleCnt="4"/>
      <dgm:spPr/>
    </dgm:pt>
    <dgm:pt modelId="{27A480D4-D290-974D-94DA-02A89BDC7FB9}" type="pres">
      <dgm:prSet presAssocID="{9289CCD6-B1D7-0846-B403-26FF2F5FD54B}" presName="sp" presStyleCnt="0"/>
      <dgm:spPr/>
    </dgm:pt>
    <dgm:pt modelId="{6BDE47F2-0C6C-9142-9CE2-64AC1F93923C}" type="pres">
      <dgm:prSet presAssocID="{FBC6B9C0-AB47-7A4F-A61D-891EAC017AB5}" presName="arrowAndChildren" presStyleCnt="0"/>
      <dgm:spPr/>
    </dgm:pt>
    <dgm:pt modelId="{57CF2CD7-A23B-544E-990B-231637D30380}" type="pres">
      <dgm:prSet presAssocID="{FBC6B9C0-AB47-7A4F-A61D-891EAC017AB5}" presName="parentTextArrow" presStyleLbl="node1" presStyleIdx="3" presStyleCnt="4" custLinFactNeighborX="-481" custLinFactNeighborY="-13726"/>
      <dgm:spPr/>
    </dgm:pt>
  </dgm:ptLst>
  <dgm:cxnLst>
    <dgm:cxn modelId="{6F987F01-30BC-474D-AA56-9F58C089FCA6}" type="presOf" srcId="{FBC6B9C0-AB47-7A4F-A61D-891EAC017AB5}" destId="{57CF2CD7-A23B-544E-990B-231637D30380}" srcOrd="0" destOrd="0" presId="urn:microsoft.com/office/officeart/2005/8/layout/process4"/>
    <dgm:cxn modelId="{C28D1D1E-72C2-7744-BB5B-26A28B7626E7}" type="presOf" srcId="{06E4D9D7-5D1C-2544-9C14-ACCE7951C541}" destId="{526A9970-0EA0-CE43-A760-231AD6ABCA18}" srcOrd="0" destOrd="0" presId="urn:microsoft.com/office/officeart/2005/8/layout/process4"/>
    <dgm:cxn modelId="{4CF64337-E703-F546-AA69-28EC1FB58CED}" srcId="{27892DD2-8B1F-304B-8E34-7E6FBC907A5F}" destId="{E104B92A-1DCF-A140-A2ED-610F6C0D277E}" srcOrd="1" destOrd="0" parTransId="{941D4410-C78C-DC45-932A-11DA2C2B9326}" sibTransId="{BE084516-7929-4748-BF23-DB42AD160978}"/>
    <dgm:cxn modelId="{78BF926A-37C5-A242-B9F6-EA5DE68F01BB}" type="presOf" srcId="{27892DD2-8B1F-304B-8E34-7E6FBC907A5F}" destId="{89265C54-AE10-034B-BF1B-1297F6ADEF06}" srcOrd="0" destOrd="0" presId="urn:microsoft.com/office/officeart/2005/8/layout/process4"/>
    <dgm:cxn modelId="{CAEF4A9B-4E5D-6849-AEB5-EFEA69DD9B79}" srcId="{27892DD2-8B1F-304B-8E34-7E6FBC907A5F}" destId="{06E4D9D7-5D1C-2544-9C14-ACCE7951C541}" srcOrd="3" destOrd="0" parTransId="{7265E569-942C-B34F-8DEB-41C361BAF462}" sibTransId="{B2037B38-2450-1B43-931C-9DADE14DF7FB}"/>
    <dgm:cxn modelId="{380871B9-7460-1E41-85AD-8445A8FDFA0C}" srcId="{27892DD2-8B1F-304B-8E34-7E6FBC907A5F}" destId="{FBC6B9C0-AB47-7A4F-A61D-891EAC017AB5}" srcOrd="0" destOrd="0" parTransId="{0F62F670-805D-1849-A00F-262EB351B787}" sibTransId="{9289CCD6-B1D7-0846-B403-26FF2F5FD54B}"/>
    <dgm:cxn modelId="{C0E95DBB-8C20-7049-B6F7-E3033E56E95A}" type="presOf" srcId="{E104B92A-1DCF-A140-A2ED-610F6C0D277E}" destId="{7F919DB2-94E3-9349-A52E-6D28170A691E}" srcOrd="0" destOrd="0" presId="urn:microsoft.com/office/officeart/2005/8/layout/process4"/>
    <dgm:cxn modelId="{E99BFCD6-6797-B44F-A5CD-E6599D70367C}" type="presOf" srcId="{60072971-A835-1245-A0B5-F283B689C39C}" destId="{D9458DBC-8C01-3C4A-807D-C5D661938668}" srcOrd="0" destOrd="0" presId="urn:microsoft.com/office/officeart/2005/8/layout/process4"/>
    <dgm:cxn modelId="{7FF058F1-EAD6-2547-99C3-8942D04957BF}" srcId="{27892DD2-8B1F-304B-8E34-7E6FBC907A5F}" destId="{60072971-A835-1245-A0B5-F283B689C39C}" srcOrd="2" destOrd="0" parTransId="{EB648C27-E81E-8947-9F01-78BE6FD9C4DC}" sibTransId="{DA6AD9E2-5613-AA4C-BD27-9BC73E774333}"/>
    <dgm:cxn modelId="{A3455899-B899-3E43-8C96-7CA9F8152CB0}" type="presParOf" srcId="{89265C54-AE10-034B-BF1B-1297F6ADEF06}" destId="{22D1F8F6-46A9-1744-BE66-8496CF3D4C9E}" srcOrd="0" destOrd="0" presId="urn:microsoft.com/office/officeart/2005/8/layout/process4"/>
    <dgm:cxn modelId="{C5C64987-6D88-EB4E-A29A-53A19F0729C1}" type="presParOf" srcId="{22D1F8F6-46A9-1744-BE66-8496CF3D4C9E}" destId="{526A9970-0EA0-CE43-A760-231AD6ABCA18}" srcOrd="0" destOrd="0" presId="urn:microsoft.com/office/officeart/2005/8/layout/process4"/>
    <dgm:cxn modelId="{3D49DC45-7D3A-5D47-977B-3D0EDFA6988E}" type="presParOf" srcId="{89265C54-AE10-034B-BF1B-1297F6ADEF06}" destId="{BEFE2DDF-6DFC-7D4D-B42C-F111195CDAFC}" srcOrd="1" destOrd="0" presId="urn:microsoft.com/office/officeart/2005/8/layout/process4"/>
    <dgm:cxn modelId="{22250034-751A-E14F-BCF4-BE662A6CE921}" type="presParOf" srcId="{89265C54-AE10-034B-BF1B-1297F6ADEF06}" destId="{8E4EBA7A-8AB5-E040-9D05-3370E43416DD}" srcOrd="2" destOrd="0" presId="urn:microsoft.com/office/officeart/2005/8/layout/process4"/>
    <dgm:cxn modelId="{61C1F776-B168-9442-A4BE-007F71F6D8F2}" type="presParOf" srcId="{8E4EBA7A-8AB5-E040-9D05-3370E43416DD}" destId="{D9458DBC-8C01-3C4A-807D-C5D661938668}" srcOrd="0" destOrd="0" presId="urn:microsoft.com/office/officeart/2005/8/layout/process4"/>
    <dgm:cxn modelId="{06BC810B-D113-904D-BEA4-3E9504B15FC7}" type="presParOf" srcId="{89265C54-AE10-034B-BF1B-1297F6ADEF06}" destId="{54F78AC9-ED33-A143-A1F4-A3DBA54480E2}" srcOrd="3" destOrd="0" presId="urn:microsoft.com/office/officeart/2005/8/layout/process4"/>
    <dgm:cxn modelId="{668FB668-A9EB-8C43-8CE8-452D04774D70}" type="presParOf" srcId="{89265C54-AE10-034B-BF1B-1297F6ADEF06}" destId="{FEA4AC77-6BD2-3340-B994-D135769C68A4}" srcOrd="4" destOrd="0" presId="urn:microsoft.com/office/officeart/2005/8/layout/process4"/>
    <dgm:cxn modelId="{E24F451D-149E-694D-A464-A1A098AE1F0E}" type="presParOf" srcId="{FEA4AC77-6BD2-3340-B994-D135769C68A4}" destId="{7F919DB2-94E3-9349-A52E-6D28170A691E}" srcOrd="0" destOrd="0" presId="urn:microsoft.com/office/officeart/2005/8/layout/process4"/>
    <dgm:cxn modelId="{A2AF5F84-A9B7-3C4C-9691-ABE14B62DA63}" type="presParOf" srcId="{89265C54-AE10-034B-BF1B-1297F6ADEF06}" destId="{27A480D4-D290-974D-94DA-02A89BDC7FB9}" srcOrd="5" destOrd="0" presId="urn:microsoft.com/office/officeart/2005/8/layout/process4"/>
    <dgm:cxn modelId="{6CB779AF-845B-A745-9038-9AADE508B789}" type="presParOf" srcId="{89265C54-AE10-034B-BF1B-1297F6ADEF06}" destId="{6BDE47F2-0C6C-9142-9CE2-64AC1F93923C}" srcOrd="6" destOrd="0" presId="urn:microsoft.com/office/officeart/2005/8/layout/process4"/>
    <dgm:cxn modelId="{27878CF0-C122-734D-89B1-7151AF000449}" type="presParOf" srcId="{6BDE47F2-0C6C-9142-9CE2-64AC1F93923C}" destId="{57CF2CD7-A23B-544E-990B-231637D3038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7A9FE6-9F55-4940-BD3D-F2466D39E0A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BF62D2E-D51F-714F-926C-DD1D7D86406E}">
      <dgm:prSet custT="1"/>
      <dgm:spPr>
        <a:solidFill>
          <a:srgbClr val="728FA5"/>
        </a:solidFill>
      </dgm:spPr>
      <dgm:t>
        <a:bodyPr/>
        <a:lstStyle/>
        <a:p>
          <a:r>
            <a:rPr lang="en-US" sz="2200" dirty="0"/>
            <a:t>Water: high Blue/Green, low NIR/SWIR</a:t>
          </a:r>
          <a:endParaRPr lang="zh-CN" sz="2200" dirty="0"/>
        </a:p>
      </dgm:t>
    </dgm:pt>
    <dgm:pt modelId="{C9AFDDD5-9399-DB49-BCB6-DB44D8F25600}" type="parTrans" cxnId="{9ADCE4A4-6A22-4E49-9FB9-B52736A83552}">
      <dgm:prSet/>
      <dgm:spPr/>
      <dgm:t>
        <a:bodyPr/>
        <a:lstStyle/>
        <a:p>
          <a:endParaRPr lang="zh-CN" altLang="en-US"/>
        </a:p>
      </dgm:t>
    </dgm:pt>
    <dgm:pt modelId="{496B9D30-9675-6741-B6DC-C948FBA042F7}" type="sibTrans" cxnId="{9ADCE4A4-6A22-4E49-9FB9-B52736A83552}">
      <dgm:prSet/>
      <dgm:spPr/>
      <dgm:t>
        <a:bodyPr/>
        <a:lstStyle/>
        <a:p>
          <a:endParaRPr lang="zh-CN" altLang="en-US"/>
        </a:p>
      </dgm:t>
    </dgm:pt>
    <dgm:pt modelId="{CA359965-D878-2545-964C-5786D67E49A9}">
      <dgm:prSet custT="1"/>
      <dgm:spPr>
        <a:solidFill>
          <a:srgbClr val="728FA5"/>
        </a:solidFill>
      </dgm:spPr>
      <dgm:t>
        <a:bodyPr/>
        <a:lstStyle/>
        <a:p>
          <a:r>
            <a:rPr lang="en-US" sz="2200" dirty="0"/>
            <a:t>Built/Bare: strong contrasts in Red, NIR, SWIR</a:t>
          </a:r>
          <a:endParaRPr lang="zh-CN" sz="2200" dirty="0"/>
        </a:p>
      </dgm:t>
    </dgm:pt>
    <dgm:pt modelId="{C022666F-25AF-8C47-8704-FEF1318612DC}" type="parTrans" cxnId="{BAAE5936-E24B-894B-91DA-93B409E86B53}">
      <dgm:prSet/>
      <dgm:spPr/>
      <dgm:t>
        <a:bodyPr/>
        <a:lstStyle/>
        <a:p>
          <a:endParaRPr lang="zh-CN" altLang="en-US"/>
        </a:p>
      </dgm:t>
    </dgm:pt>
    <dgm:pt modelId="{95497E4B-76E1-054E-BF04-ECC416F6EA52}" type="sibTrans" cxnId="{BAAE5936-E24B-894B-91DA-93B409E86B53}">
      <dgm:prSet/>
      <dgm:spPr/>
      <dgm:t>
        <a:bodyPr/>
        <a:lstStyle/>
        <a:p>
          <a:endParaRPr lang="zh-CN" altLang="en-US"/>
        </a:p>
      </dgm:t>
    </dgm:pt>
    <dgm:pt modelId="{4D9CD08A-2CD6-1E41-8F62-7B1F10BA4BE2}">
      <dgm:prSet custT="1"/>
      <dgm:spPr>
        <a:solidFill>
          <a:srgbClr val="728FA5"/>
        </a:solidFill>
      </dgm:spPr>
      <dgm:t>
        <a:bodyPr/>
        <a:lstStyle/>
        <a:p>
          <a:r>
            <a:rPr lang="en-US" sz="2200" dirty="0"/>
            <a:t>Vegetation: Red absorption, NIR + Red Edge for canopy details</a:t>
          </a:r>
          <a:endParaRPr lang="zh-CN" sz="2200" dirty="0"/>
        </a:p>
      </dgm:t>
    </dgm:pt>
    <dgm:pt modelId="{324589A7-C9E7-4B49-BAB5-9DD6988C8ABA}" type="parTrans" cxnId="{FE9D35F7-163A-2047-ADAD-FA10DA537041}">
      <dgm:prSet/>
      <dgm:spPr/>
      <dgm:t>
        <a:bodyPr/>
        <a:lstStyle/>
        <a:p>
          <a:endParaRPr lang="zh-CN" altLang="en-US"/>
        </a:p>
      </dgm:t>
    </dgm:pt>
    <dgm:pt modelId="{FA312DAE-6695-F443-A551-F3AB3271A9BA}" type="sibTrans" cxnId="{FE9D35F7-163A-2047-ADAD-FA10DA537041}">
      <dgm:prSet/>
      <dgm:spPr/>
      <dgm:t>
        <a:bodyPr/>
        <a:lstStyle/>
        <a:p>
          <a:endParaRPr lang="zh-CN" altLang="en-US"/>
        </a:p>
      </dgm:t>
    </dgm:pt>
    <dgm:pt modelId="{6E34B02E-F066-E148-AF81-BC1A5D144C97}">
      <dgm:prSet custT="1"/>
      <dgm:spPr>
        <a:solidFill>
          <a:srgbClr val="728FA5"/>
        </a:solidFill>
      </dgm:spPr>
      <dgm:t>
        <a:bodyPr/>
        <a:lstStyle/>
        <a:p>
          <a:r>
            <a:rPr lang="en-US" sz="2200" dirty="0"/>
            <a:t>Snow/Ice: high visible, low SWIR</a:t>
          </a:r>
          <a:endParaRPr lang="zh-CN" sz="2200" dirty="0"/>
        </a:p>
      </dgm:t>
    </dgm:pt>
    <dgm:pt modelId="{8B039D95-4017-8345-94F5-61B20102DBE3}" type="parTrans" cxnId="{722D3F0A-ACF6-914C-8237-D235AA7B8A02}">
      <dgm:prSet/>
      <dgm:spPr/>
      <dgm:t>
        <a:bodyPr/>
        <a:lstStyle/>
        <a:p>
          <a:endParaRPr lang="zh-CN" altLang="en-US"/>
        </a:p>
      </dgm:t>
    </dgm:pt>
    <dgm:pt modelId="{1344BCB8-E8AE-CC4D-B1A4-AE3ECD1463E5}" type="sibTrans" cxnId="{722D3F0A-ACF6-914C-8237-D235AA7B8A02}">
      <dgm:prSet/>
      <dgm:spPr/>
      <dgm:t>
        <a:bodyPr/>
        <a:lstStyle/>
        <a:p>
          <a:endParaRPr lang="zh-CN" altLang="en-US"/>
        </a:p>
      </dgm:t>
    </dgm:pt>
    <dgm:pt modelId="{A161BEC5-D022-7F4E-89E9-7C51371DD9CD}" type="pres">
      <dgm:prSet presAssocID="{C47A9FE6-9F55-4940-BD3D-F2466D39E0A6}" presName="Name0" presStyleCnt="0">
        <dgm:presLayoutVars>
          <dgm:chMax val="7"/>
          <dgm:chPref val="7"/>
          <dgm:dir/>
        </dgm:presLayoutVars>
      </dgm:prSet>
      <dgm:spPr/>
    </dgm:pt>
    <dgm:pt modelId="{97F526AF-404A-144A-A557-B2A77FEDA78F}" type="pres">
      <dgm:prSet presAssocID="{C47A9FE6-9F55-4940-BD3D-F2466D39E0A6}" presName="Name1" presStyleCnt="0"/>
      <dgm:spPr/>
    </dgm:pt>
    <dgm:pt modelId="{A9B8195E-7072-2947-B010-CC075A7E20D7}" type="pres">
      <dgm:prSet presAssocID="{C47A9FE6-9F55-4940-BD3D-F2466D39E0A6}" presName="cycle" presStyleCnt="0"/>
      <dgm:spPr/>
    </dgm:pt>
    <dgm:pt modelId="{29C1D82E-C6C5-164F-B3F7-B3478D360A31}" type="pres">
      <dgm:prSet presAssocID="{C47A9FE6-9F55-4940-BD3D-F2466D39E0A6}" presName="srcNode" presStyleLbl="node1" presStyleIdx="0" presStyleCnt="4"/>
      <dgm:spPr/>
    </dgm:pt>
    <dgm:pt modelId="{D3A45653-1B25-C649-85EA-A9D94B090907}" type="pres">
      <dgm:prSet presAssocID="{C47A9FE6-9F55-4940-BD3D-F2466D39E0A6}" presName="conn" presStyleLbl="parChTrans1D2" presStyleIdx="0" presStyleCnt="1"/>
      <dgm:spPr/>
    </dgm:pt>
    <dgm:pt modelId="{786299FD-87D6-9447-91AC-101DADA06701}" type="pres">
      <dgm:prSet presAssocID="{C47A9FE6-9F55-4940-BD3D-F2466D39E0A6}" presName="extraNode" presStyleLbl="node1" presStyleIdx="0" presStyleCnt="4"/>
      <dgm:spPr/>
    </dgm:pt>
    <dgm:pt modelId="{4D07B4DB-5E47-6E47-8B0D-B51FB1ABDEDA}" type="pres">
      <dgm:prSet presAssocID="{C47A9FE6-9F55-4940-BD3D-F2466D39E0A6}" presName="dstNode" presStyleLbl="node1" presStyleIdx="0" presStyleCnt="4"/>
      <dgm:spPr/>
    </dgm:pt>
    <dgm:pt modelId="{7840D07C-78E7-3948-A68D-FBD82FAA002A}" type="pres">
      <dgm:prSet presAssocID="{CBF62D2E-D51F-714F-926C-DD1D7D86406E}" presName="text_1" presStyleLbl="node1" presStyleIdx="0" presStyleCnt="4">
        <dgm:presLayoutVars>
          <dgm:bulletEnabled val="1"/>
        </dgm:presLayoutVars>
      </dgm:prSet>
      <dgm:spPr/>
    </dgm:pt>
    <dgm:pt modelId="{3463B71C-561B-CB4C-BB3B-A74ACF1AC8F7}" type="pres">
      <dgm:prSet presAssocID="{CBF62D2E-D51F-714F-926C-DD1D7D86406E}" presName="accent_1" presStyleCnt="0"/>
      <dgm:spPr/>
    </dgm:pt>
    <dgm:pt modelId="{1B01EB68-CE1E-0145-9BAD-DC9ABA5BC6BD}" type="pres">
      <dgm:prSet presAssocID="{CBF62D2E-D51F-714F-926C-DD1D7D86406E}" presName="accentRepeatNode" presStyleLbl="solidFgAcc1" presStyleIdx="0" presStyleCnt="4"/>
      <dgm:spPr>
        <a:blipFill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41BAC19-488F-7B45-AF98-DDAE7CD2B387}" type="pres">
      <dgm:prSet presAssocID="{CA359965-D878-2545-964C-5786D67E49A9}" presName="text_2" presStyleLbl="node1" presStyleIdx="1" presStyleCnt="4">
        <dgm:presLayoutVars>
          <dgm:bulletEnabled val="1"/>
        </dgm:presLayoutVars>
      </dgm:prSet>
      <dgm:spPr/>
    </dgm:pt>
    <dgm:pt modelId="{90F06843-A22F-904F-8D65-A2E32F68CC23}" type="pres">
      <dgm:prSet presAssocID="{CA359965-D878-2545-964C-5786D67E49A9}" presName="accent_2" presStyleCnt="0"/>
      <dgm:spPr/>
    </dgm:pt>
    <dgm:pt modelId="{D16785B6-C61F-4947-ACB5-B50907A52007}" type="pres">
      <dgm:prSet presAssocID="{CA359965-D878-2545-964C-5786D67E49A9}" presName="accentRepeatNode" presStyleLbl="solidFgAcc1" presStyleIdx="1" presStyleCnt="4"/>
      <dgm:spPr>
        <a:blipFill rotWithShape="0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A2C9D3D-90A8-7145-995C-B41235EE1A38}" type="pres">
      <dgm:prSet presAssocID="{4D9CD08A-2CD6-1E41-8F62-7B1F10BA4BE2}" presName="text_3" presStyleLbl="node1" presStyleIdx="2" presStyleCnt="4">
        <dgm:presLayoutVars>
          <dgm:bulletEnabled val="1"/>
        </dgm:presLayoutVars>
      </dgm:prSet>
      <dgm:spPr/>
    </dgm:pt>
    <dgm:pt modelId="{C44DF42F-5F24-9A49-B154-44F515F2DC49}" type="pres">
      <dgm:prSet presAssocID="{4D9CD08A-2CD6-1E41-8F62-7B1F10BA4BE2}" presName="accent_3" presStyleCnt="0"/>
      <dgm:spPr/>
    </dgm:pt>
    <dgm:pt modelId="{7C2EC9D5-0E98-184C-945A-074CFA9FD20F}" type="pres">
      <dgm:prSet presAssocID="{4D9CD08A-2CD6-1E41-8F62-7B1F10BA4BE2}" presName="accentRepeatNode" presStyleLbl="solidFgAcc1" presStyleIdx="2" presStyleCnt="4"/>
      <dgm:spPr>
        <a:blipFill rotWithShape="0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8A37A70-3877-6A49-80A8-EC02A283E65F}" type="pres">
      <dgm:prSet presAssocID="{6E34B02E-F066-E148-AF81-BC1A5D144C97}" presName="text_4" presStyleLbl="node1" presStyleIdx="3" presStyleCnt="4">
        <dgm:presLayoutVars>
          <dgm:bulletEnabled val="1"/>
        </dgm:presLayoutVars>
      </dgm:prSet>
      <dgm:spPr/>
    </dgm:pt>
    <dgm:pt modelId="{97975098-E60C-7C42-88DF-2D7D95836F0E}" type="pres">
      <dgm:prSet presAssocID="{6E34B02E-F066-E148-AF81-BC1A5D144C97}" presName="accent_4" presStyleCnt="0"/>
      <dgm:spPr/>
    </dgm:pt>
    <dgm:pt modelId="{C2219A8C-CC88-0E40-8161-190B9BDEB79F}" type="pres">
      <dgm:prSet presAssocID="{6E34B02E-F066-E148-AF81-BC1A5D144C97}" presName="accentRepeatNode" presStyleLbl="solidFgAcc1" presStyleIdx="3" presStyleCnt="4"/>
      <dgm:spPr>
        <a:blipFill rotWithShape="0"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D6606E01-2503-3A48-A87E-B7886EF63BD7}" type="presOf" srcId="{CBF62D2E-D51F-714F-926C-DD1D7D86406E}" destId="{7840D07C-78E7-3948-A68D-FBD82FAA002A}" srcOrd="0" destOrd="0" presId="urn:microsoft.com/office/officeart/2008/layout/VerticalCurvedList"/>
    <dgm:cxn modelId="{722D3F0A-ACF6-914C-8237-D235AA7B8A02}" srcId="{C47A9FE6-9F55-4940-BD3D-F2466D39E0A6}" destId="{6E34B02E-F066-E148-AF81-BC1A5D144C97}" srcOrd="3" destOrd="0" parTransId="{8B039D95-4017-8345-94F5-61B20102DBE3}" sibTransId="{1344BCB8-E8AE-CC4D-B1A4-AE3ECD1463E5}"/>
    <dgm:cxn modelId="{BAAE5936-E24B-894B-91DA-93B409E86B53}" srcId="{C47A9FE6-9F55-4940-BD3D-F2466D39E0A6}" destId="{CA359965-D878-2545-964C-5786D67E49A9}" srcOrd="1" destOrd="0" parTransId="{C022666F-25AF-8C47-8704-FEF1318612DC}" sibTransId="{95497E4B-76E1-054E-BF04-ECC416F6EA52}"/>
    <dgm:cxn modelId="{31087153-D5E4-F940-AEF7-1F528AE2AD9B}" type="presOf" srcId="{CA359965-D878-2545-964C-5786D67E49A9}" destId="{A41BAC19-488F-7B45-AF98-DDAE7CD2B387}" srcOrd="0" destOrd="0" presId="urn:microsoft.com/office/officeart/2008/layout/VerticalCurvedList"/>
    <dgm:cxn modelId="{11630B90-8EA9-DA47-9ECB-7ABF7C4936E6}" type="presOf" srcId="{6E34B02E-F066-E148-AF81-BC1A5D144C97}" destId="{68A37A70-3877-6A49-80A8-EC02A283E65F}" srcOrd="0" destOrd="0" presId="urn:microsoft.com/office/officeart/2008/layout/VerticalCurvedList"/>
    <dgm:cxn modelId="{E654A8A2-E40A-234B-BC3D-D1F45B16BCD8}" type="presOf" srcId="{496B9D30-9675-6741-B6DC-C948FBA042F7}" destId="{D3A45653-1B25-C649-85EA-A9D94B090907}" srcOrd="0" destOrd="0" presId="urn:microsoft.com/office/officeart/2008/layout/VerticalCurvedList"/>
    <dgm:cxn modelId="{9ADCE4A4-6A22-4E49-9FB9-B52736A83552}" srcId="{C47A9FE6-9F55-4940-BD3D-F2466D39E0A6}" destId="{CBF62D2E-D51F-714F-926C-DD1D7D86406E}" srcOrd="0" destOrd="0" parTransId="{C9AFDDD5-9399-DB49-BCB6-DB44D8F25600}" sibTransId="{496B9D30-9675-6741-B6DC-C948FBA042F7}"/>
    <dgm:cxn modelId="{A5C592F1-FCD0-764B-8C16-7583B49AA661}" type="presOf" srcId="{C47A9FE6-9F55-4940-BD3D-F2466D39E0A6}" destId="{A161BEC5-D022-7F4E-89E9-7C51371DD9CD}" srcOrd="0" destOrd="0" presId="urn:microsoft.com/office/officeart/2008/layout/VerticalCurvedList"/>
    <dgm:cxn modelId="{FE9D35F7-163A-2047-ADAD-FA10DA537041}" srcId="{C47A9FE6-9F55-4940-BD3D-F2466D39E0A6}" destId="{4D9CD08A-2CD6-1E41-8F62-7B1F10BA4BE2}" srcOrd="2" destOrd="0" parTransId="{324589A7-C9E7-4B49-BAB5-9DD6988C8ABA}" sibTransId="{FA312DAE-6695-F443-A551-F3AB3271A9BA}"/>
    <dgm:cxn modelId="{43BD96F7-07D2-1545-87B3-1EFF0A7F6F96}" type="presOf" srcId="{4D9CD08A-2CD6-1E41-8F62-7B1F10BA4BE2}" destId="{FA2C9D3D-90A8-7145-995C-B41235EE1A38}" srcOrd="0" destOrd="0" presId="urn:microsoft.com/office/officeart/2008/layout/VerticalCurvedList"/>
    <dgm:cxn modelId="{341F8E66-0B5F-5343-A391-A69C1F741493}" type="presParOf" srcId="{A161BEC5-D022-7F4E-89E9-7C51371DD9CD}" destId="{97F526AF-404A-144A-A557-B2A77FEDA78F}" srcOrd="0" destOrd="0" presId="urn:microsoft.com/office/officeart/2008/layout/VerticalCurvedList"/>
    <dgm:cxn modelId="{92D7E960-91FF-524C-8836-4AB104F0C397}" type="presParOf" srcId="{97F526AF-404A-144A-A557-B2A77FEDA78F}" destId="{A9B8195E-7072-2947-B010-CC075A7E20D7}" srcOrd="0" destOrd="0" presId="urn:microsoft.com/office/officeart/2008/layout/VerticalCurvedList"/>
    <dgm:cxn modelId="{75015B5F-03A2-524C-BBD7-DA52F6AC5FDC}" type="presParOf" srcId="{A9B8195E-7072-2947-B010-CC075A7E20D7}" destId="{29C1D82E-C6C5-164F-B3F7-B3478D360A31}" srcOrd="0" destOrd="0" presId="urn:microsoft.com/office/officeart/2008/layout/VerticalCurvedList"/>
    <dgm:cxn modelId="{695F31E9-CAD0-2940-A7D8-6FF8CD914DE6}" type="presParOf" srcId="{A9B8195E-7072-2947-B010-CC075A7E20D7}" destId="{D3A45653-1B25-C649-85EA-A9D94B090907}" srcOrd="1" destOrd="0" presId="urn:microsoft.com/office/officeart/2008/layout/VerticalCurvedList"/>
    <dgm:cxn modelId="{D49298D6-6603-F94B-A822-3D39564FAF53}" type="presParOf" srcId="{A9B8195E-7072-2947-B010-CC075A7E20D7}" destId="{786299FD-87D6-9447-91AC-101DADA06701}" srcOrd="2" destOrd="0" presId="urn:microsoft.com/office/officeart/2008/layout/VerticalCurvedList"/>
    <dgm:cxn modelId="{C23F089F-0602-8A4A-939F-57EA0A1049CC}" type="presParOf" srcId="{A9B8195E-7072-2947-B010-CC075A7E20D7}" destId="{4D07B4DB-5E47-6E47-8B0D-B51FB1ABDEDA}" srcOrd="3" destOrd="0" presId="urn:microsoft.com/office/officeart/2008/layout/VerticalCurvedList"/>
    <dgm:cxn modelId="{7BD2E53F-B419-F645-918A-8437620C9866}" type="presParOf" srcId="{97F526AF-404A-144A-A557-B2A77FEDA78F}" destId="{7840D07C-78E7-3948-A68D-FBD82FAA002A}" srcOrd="1" destOrd="0" presId="urn:microsoft.com/office/officeart/2008/layout/VerticalCurvedList"/>
    <dgm:cxn modelId="{430C08BA-DEB7-7E49-AAC1-2C99A01497F3}" type="presParOf" srcId="{97F526AF-404A-144A-A557-B2A77FEDA78F}" destId="{3463B71C-561B-CB4C-BB3B-A74ACF1AC8F7}" srcOrd="2" destOrd="0" presId="urn:microsoft.com/office/officeart/2008/layout/VerticalCurvedList"/>
    <dgm:cxn modelId="{53DEAD07-FC22-C045-841A-5462A82742F2}" type="presParOf" srcId="{3463B71C-561B-CB4C-BB3B-A74ACF1AC8F7}" destId="{1B01EB68-CE1E-0145-9BAD-DC9ABA5BC6BD}" srcOrd="0" destOrd="0" presId="urn:microsoft.com/office/officeart/2008/layout/VerticalCurvedList"/>
    <dgm:cxn modelId="{6990DA82-BFF1-B84F-A820-2DCDCAAF5117}" type="presParOf" srcId="{97F526AF-404A-144A-A557-B2A77FEDA78F}" destId="{A41BAC19-488F-7B45-AF98-DDAE7CD2B387}" srcOrd="3" destOrd="0" presId="urn:microsoft.com/office/officeart/2008/layout/VerticalCurvedList"/>
    <dgm:cxn modelId="{0911F0CB-93A3-324E-AB1D-4D740698CC49}" type="presParOf" srcId="{97F526AF-404A-144A-A557-B2A77FEDA78F}" destId="{90F06843-A22F-904F-8D65-A2E32F68CC23}" srcOrd="4" destOrd="0" presId="urn:microsoft.com/office/officeart/2008/layout/VerticalCurvedList"/>
    <dgm:cxn modelId="{6B93B7A6-66D4-5644-A5F0-F522A87CF4C4}" type="presParOf" srcId="{90F06843-A22F-904F-8D65-A2E32F68CC23}" destId="{D16785B6-C61F-4947-ACB5-B50907A52007}" srcOrd="0" destOrd="0" presId="urn:microsoft.com/office/officeart/2008/layout/VerticalCurvedList"/>
    <dgm:cxn modelId="{E6CB7ACD-5623-F54B-8658-DE38DBA62EBE}" type="presParOf" srcId="{97F526AF-404A-144A-A557-B2A77FEDA78F}" destId="{FA2C9D3D-90A8-7145-995C-B41235EE1A38}" srcOrd="5" destOrd="0" presId="urn:microsoft.com/office/officeart/2008/layout/VerticalCurvedList"/>
    <dgm:cxn modelId="{25F4708F-BD07-D24D-B35F-4F7796A1DB5D}" type="presParOf" srcId="{97F526AF-404A-144A-A557-B2A77FEDA78F}" destId="{C44DF42F-5F24-9A49-B154-44F515F2DC49}" srcOrd="6" destOrd="0" presId="urn:microsoft.com/office/officeart/2008/layout/VerticalCurvedList"/>
    <dgm:cxn modelId="{F74148DC-9F9A-AF4C-B13F-9821030A9A31}" type="presParOf" srcId="{C44DF42F-5F24-9A49-B154-44F515F2DC49}" destId="{7C2EC9D5-0E98-184C-945A-074CFA9FD20F}" srcOrd="0" destOrd="0" presId="urn:microsoft.com/office/officeart/2008/layout/VerticalCurvedList"/>
    <dgm:cxn modelId="{05F2C93B-6E80-0444-BB8F-5A012FB5243D}" type="presParOf" srcId="{97F526AF-404A-144A-A557-B2A77FEDA78F}" destId="{68A37A70-3877-6A49-80A8-EC02A283E65F}" srcOrd="7" destOrd="0" presId="urn:microsoft.com/office/officeart/2008/layout/VerticalCurvedList"/>
    <dgm:cxn modelId="{81BACB77-6D3D-A344-A37F-2D19D9E0040F}" type="presParOf" srcId="{97F526AF-404A-144A-A557-B2A77FEDA78F}" destId="{97975098-E60C-7C42-88DF-2D7D95836F0E}" srcOrd="8" destOrd="0" presId="urn:microsoft.com/office/officeart/2008/layout/VerticalCurvedList"/>
    <dgm:cxn modelId="{CF0916CC-BA6A-364E-92C4-5DFA84AF1188}" type="presParOf" srcId="{97975098-E60C-7C42-88DF-2D7D95836F0E}" destId="{C2219A8C-CC88-0E40-8161-190B9BDEB7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ED39EC-AD0E-294C-953C-D7DA3122A81E}" type="doc">
      <dgm:prSet loTypeId="urn:microsoft.com/office/officeart/2005/8/layout/cycle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D724098-6ED4-6241-B4AA-6AB514B189C7}">
      <dgm:prSet/>
      <dgm:spPr>
        <a:solidFill>
          <a:srgbClr val="728FA5"/>
        </a:solidFill>
      </dgm:spPr>
      <dgm:t>
        <a:bodyPr/>
        <a:lstStyle/>
        <a:p>
          <a:endParaRPr lang="zh-CN"/>
        </a:p>
      </dgm:t>
    </dgm:pt>
    <dgm:pt modelId="{807EE457-2AC3-234F-98CE-EFEB191E60B9}" type="parTrans" cxnId="{02A742D4-B45C-A044-BCD2-6522BCE0C14E}">
      <dgm:prSet/>
      <dgm:spPr/>
      <dgm:t>
        <a:bodyPr/>
        <a:lstStyle/>
        <a:p>
          <a:endParaRPr lang="zh-CN" altLang="en-US"/>
        </a:p>
      </dgm:t>
    </dgm:pt>
    <dgm:pt modelId="{1C3FB671-6727-8745-97CB-3739EFE373EA}" type="sibTrans" cxnId="{02A742D4-B45C-A044-BCD2-6522BCE0C14E}">
      <dgm:prSet/>
      <dgm:spPr/>
      <dgm:t>
        <a:bodyPr/>
        <a:lstStyle/>
        <a:p>
          <a:endParaRPr lang="zh-CN" altLang="en-US"/>
        </a:p>
      </dgm:t>
    </dgm:pt>
    <dgm:pt modelId="{6CD8D372-5436-6548-8B14-CA1BDA0A3E77}" type="pres">
      <dgm:prSet presAssocID="{80ED39EC-AD0E-294C-953C-D7DA3122A81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FA7F239-7BD7-3843-B822-E62B699A798A}" type="pres">
      <dgm:prSet presAssocID="{80ED39EC-AD0E-294C-953C-D7DA3122A81E}" presName="children" presStyleCnt="0"/>
      <dgm:spPr/>
    </dgm:pt>
    <dgm:pt modelId="{BCC828EA-FFB2-4C46-9128-F8147A612778}" type="pres">
      <dgm:prSet presAssocID="{80ED39EC-AD0E-294C-953C-D7DA3122A81E}" presName="childPlaceholder" presStyleCnt="0"/>
      <dgm:spPr/>
    </dgm:pt>
    <dgm:pt modelId="{63798C70-239C-D948-93B0-907FA3AF6B5B}" type="pres">
      <dgm:prSet presAssocID="{80ED39EC-AD0E-294C-953C-D7DA3122A81E}" presName="circle" presStyleCnt="0"/>
      <dgm:spPr/>
    </dgm:pt>
    <dgm:pt modelId="{EAF66AE0-94E1-3A4A-9298-9D41F1FDA8C0}" type="pres">
      <dgm:prSet presAssocID="{80ED39EC-AD0E-294C-953C-D7DA3122A81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05920B0-1EE5-2545-BF25-2061E87D4DA7}" type="pres">
      <dgm:prSet presAssocID="{80ED39EC-AD0E-294C-953C-D7DA3122A81E}" presName="quadrant2" presStyleLbl="node1" presStyleIdx="1" presStyleCnt="4">
        <dgm:presLayoutVars>
          <dgm:chMax val="1"/>
          <dgm:bulletEnabled val="1"/>
        </dgm:presLayoutVars>
      </dgm:prSet>
      <dgm:spPr>
        <a:solidFill>
          <a:srgbClr val="728FA5"/>
        </a:solidFill>
      </dgm:spPr>
    </dgm:pt>
    <dgm:pt modelId="{2B74ECDE-CCAF-B24F-819F-46D655039D68}" type="pres">
      <dgm:prSet presAssocID="{80ED39EC-AD0E-294C-953C-D7DA3122A81E}" presName="quadrant3" presStyleLbl="node1" presStyleIdx="2" presStyleCnt="4">
        <dgm:presLayoutVars>
          <dgm:chMax val="1"/>
          <dgm:bulletEnabled val="1"/>
        </dgm:presLayoutVars>
      </dgm:prSet>
      <dgm:spPr>
        <a:solidFill>
          <a:srgbClr val="728FA5"/>
        </a:solidFill>
      </dgm:spPr>
    </dgm:pt>
    <dgm:pt modelId="{6FE444A9-8AC3-C347-A036-390E994F23E6}" type="pres">
      <dgm:prSet presAssocID="{80ED39EC-AD0E-294C-953C-D7DA3122A81E}" presName="quadrant4" presStyleLbl="node1" presStyleIdx="3" presStyleCnt="4">
        <dgm:presLayoutVars>
          <dgm:chMax val="1"/>
          <dgm:bulletEnabled val="1"/>
        </dgm:presLayoutVars>
      </dgm:prSet>
      <dgm:spPr>
        <a:solidFill>
          <a:srgbClr val="728FA5"/>
        </a:solidFill>
      </dgm:spPr>
    </dgm:pt>
    <dgm:pt modelId="{9E6FAB08-588A-6E4E-9922-AED410393EBA}" type="pres">
      <dgm:prSet presAssocID="{80ED39EC-AD0E-294C-953C-D7DA3122A81E}" presName="quadrantPlaceholder" presStyleCnt="0"/>
      <dgm:spPr/>
    </dgm:pt>
    <dgm:pt modelId="{176A98D8-9D09-854D-BD38-8C1424717539}" type="pres">
      <dgm:prSet presAssocID="{80ED39EC-AD0E-294C-953C-D7DA3122A81E}" presName="center1" presStyleLbl="fgShp" presStyleIdx="0" presStyleCnt="2"/>
      <dgm:spPr/>
    </dgm:pt>
    <dgm:pt modelId="{E190ABB3-39B1-EB4B-B34B-970BF20F7F36}" type="pres">
      <dgm:prSet presAssocID="{80ED39EC-AD0E-294C-953C-D7DA3122A81E}" presName="center2" presStyleLbl="fgShp" presStyleIdx="1" presStyleCnt="2"/>
      <dgm:spPr/>
    </dgm:pt>
  </dgm:ptLst>
  <dgm:cxnLst>
    <dgm:cxn modelId="{1C5B7AAB-24E3-5442-A0AA-8A76E33A1FC3}" type="presOf" srcId="{5D724098-6ED4-6241-B4AA-6AB514B189C7}" destId="{EAF66AE0-94E1-3A4A-9298-9D41F1FDA8C0}" srcOrd="0" destOrd="0" presId="urn:microsoft.com/office/officeart/2005/8/layout/cycle4"/>
    <dgm:cxn modelId="{F0B1D0CA-1EFB-F246-AC28-3CD251BEBB0B}" type="presOf" srcId="{80ED39EC-AD0E-294C-953C-D7DA3122A81E}" destId="{6CD8D372-5436-6548-8B14-CA1BDA0A3E77}" srcOrd="0" destOrd="0" presId="urn:microsoft.com/office/officeart/2005/8/layout/cycle4"/>
    <dgm:cxn modelId="{02A742D4-B45C-A044-BCD2-6522BCE0C14E}" srcId="{80ED39EC-AD0E-294C-953C-D7DA3122A81E}" destId="{5D724098-6ED4-6241-B4AA-6AB514B189C7}" srcOrd="0" destOrd="0" parTransId="{807EE457-2AC3-234F-98CE-EFEB191E60B9}" sibTransId="{1C3FB671-6727-8745-97CB-3739EFE373EA}"/>
    <dgm:cxn modelId="{EAA0B5D7-62C9-CA47-9F3A-971573214796}" type="presParOf" srcId="{6CD8D372-5436-6548-8B14-CA1BDA0A3E77}" destId="{0FA7F239-7BD7-3843-B822-E62B699A798A}" srcOrd="0" destOrd="0" presId="urn:microsoft.com/office/officeart/2005/8/layout/cycle4"/>
    <dgm:cxn modelId="{602EB7FC-D1A2-524C-8B59-34495887EBCE}" type="presParOf" srcId="{0FA7F239-7BD7-3843-B822-E62B699A798A}" destId="{BCC828EA-FFB2-4C46-9128-F8147A612778}" srcOrd="0" destOrd="0" presId="urn:microsoft.com/office/officeart/2005/8/layout/cycle4"/>
    <dgm:cxn modelId="{4F1E3FFB-5B0B-8B49-9952-13182B9E57A0}" type="presParOf" srcId="{6CD8D372-5436-6548-8B14-CA1BDA0A3E77}" destId="{63798C70-239C-D948-93B0-907FA3AF6B5B}" srcOrd="1" destOrd="0" presId="urn:microsoft.com/office/officeart/2005/8/layout/cycle4"/>
    <dgm:cxn modelId="{021E93C9-3858-5A44-B313-DA576C4645D3}" type="presParOf" srcId="{63798C70-239C-D948-93B0-907FA3AF6B5B}" destId="{EAF66AE0-94E1-3A4A-9298-9D41F1FDA8C0}" srcOrd="0" destOrd="0" presId="urn:microsoft.com/office/officeart/2005/8/layout/cycle4"/>
    <dgm:cxn modelId="{930E6F6C-3D1A-6140-997A-12A34B5B7DAD}" type="presParOf" srcId="{63798C70-239C-D948-93B0-907FA3AF6B5B}" destId="{B05920B0-1EE5-2545-BF25-2061E87D4DA7}" srcOrd="1" destOrd="0" presId="urn:microsoft.com/office/officeart/2005/8/layout/cycle4"/>
    <dgm:cxn modelId="{6596196F-316C-B441-8CB4-BCFC3622178F}" type="presParOf" srcId="{63798C70-239C-D948-93B0-907FA3AF6B5B}" destId="{2B74ECDE-CCAF-B24F-819F-46D655039D68}" srcOrd="2" destOrd="0" presId="urn:microsoft.com/office/officeart/2005/8/layout/cycle4"/>
    <dgm:cxn modelId="{9FF6AEF2-384E-1546-BF1D-E74F286E9A90}" type="presParOf" srcId="{63798C70-239C-D948-93B0-907FA3AF6B5B}" destId="{6FE444A9-8AC3-C347-A036-390E994F23E6}" srcOrd="3" destOrd="0" presId="urn:microsoft.com/office/officeart/2005/8/layout/cycle4"/>
    <dgm:cxn modelId="{AFC57580-AD74-F548-B653-46FB5DEACFDA}" type="presParOf" srcId="{63798C70-239C-D948-93B0-907FA3AF6B5B}" destId="{9E6FAB08-588A-6E4E-9922-AED410393EBA}" srcOrd="4" destOrd="0" presId="urn:microsoft.com/office/officeart/2005/8/layout/cycle4"/>
    <dgm:cxn modelId="{5078EC3B-03CD-114E-903A-BABB1693BC89}" type="presParOf" srcId="{6CD8D372-5436-6548-8B14-CA1BDA0A3E77}" destId="{176A98D8-9D09-854D-BD38-8C1424717539}" srcOrd="2" destOrd="0" presId="urn:microsoft.com/office/officeart/2005/8/layout/cycle4"/>
    <dgm:cxn modelId="{DA32BF66-379C-8E46-8F0D-1E779BE63501}" type="presParOf" srcId="{6CD8D372-5436-6548-8B14-CA1BDA0A3E77}" destId="{E190ABB3-39B1-EB4B-B34B-970BF20F7F36}" srcOrd="3" destOrd="0" presId="urn:microsoft.com/office/officeart/2005/8/layout/cycle4"/>
  </dgm:cxnLst>
  <dgm:bg>
    <a:effectLst>
      <a:glow rad="228600">
        <a:schemeClr val="accent1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90147-87AD-8F4D-B583-9F577676B342}">
      <dsp:nvSpPr>
        <dsp:cNvPr id="0" name=""/>
        <dsp:cNvSpPr/>
      </dsp:nvSpPr>
      <dsp:spPr>
        <a:xfrm rot="10800000">
          <a:off x="349626" y="990"/>
          <a:ext cx="7901370" cy="939604"/>
        </a:xfrm>
        <a:prstGeom prst="homePlate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03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Algorithms Comparison</a:t>
          </a:r>
          <a:r>
            <a:rPr lang="en-US" sz="2200" kern="1200" dirty="0"/>
            <a:t>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KMeans</a:t>
          </a:r>
          <a:r>
            <a:rPr lang="en-US" sz="2200" kern="1200" dirty="0"/>
            <a:t> , Random Forest, and Multi-Layer Perceptron</a:t>
          </a:r>
          <a:endParaRPr lang="zh-CN" sz="2200" kern="1200" dirty="0"/>
        </a:p>
      </dsp:txBody>
      <dsp:txXfrm rot="10800000">
        <a:off x="584527" y="990"/>
        <a:ext cx="7666469" cy="939604"/>
      </dsp:txXfrm>
    </dsp:sp>
    <dsp:sp modelId="{D1DBB23D-F7F3-D14F-9037-7CC8BDBADC72}">
      <dsp:nvSpPr>
        <dsp:cNvPr id="0" name=""/>
        <dsp:cNvSpPr/>
      </dsp:nvSpPr>
      <dsp:spPr>
        <a:xfrm>
          <a:off x="122854" y="21339"/>
          <a:ext cx="941176" cy="939604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2C857-D826-4E45-A735-FF1714E73A88}">
      <dsp:nvSpPr>
        <dsp:cNvPr id="0" name=""/>
        <dsp:cNvSpPr/>
      </dsp:nvSpPr>
      <dsp:spPr>
        <a:xfrm rot="10800000">
          <a:off x="349626" y="1216232"/>
          <a:ext cx="7901370" cy="941176"/>
        </a:xfrm>
        <a:prstGeom prst="homePlate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03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 dirty="0"/>
            <a:t>Multi-Regional Validation</a:t>
          </a:r>
          <a:r>
            <a:rPr kumimoji="1" lang="en-US" sz="2200" kern="1200" dirty="0"/>
            <a:t>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 dirty="0"/>
            <a:t>urban (Shanghai), agricultural (Tuscany), alpine (Val d'Aosta)</a:t>
          </a:r>
          <a:endParaRPr lang="zh-CN" sz="2200" kern="1200" dirty="0"/>
        </a:p>
      </dsp:txBody>
      <dsp:txXfrm rot="10800000">
        <a:off x="584920" y="1216232"/>
        <a:ext cx="7666076" cy="941176"/>
      </dsp:txXfrm>
    </dsp:sp>
    <dsp:sp modelId="{65FF1E4B-CCDB-3B42-80A1-E0EA41B24F2B}">
      <dsp:nvSpPr>
        <dsp:cNvPr id="0" name=""/>
        <dsp:cNvSpPr/>
      </dsp:nvSpPr>
      <dsp:spPr>
        <a:xfrm>
          <a:off x="140604" y="1211723"/>
          <a:ext cx="941176" cy="941176"/>
        </a:xfrm>
        <a:prstGeom prst="ellipse">
          <a:avLst/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05CA5-DAAF-0E49-80CD-81AC60726FDE}">
      <dsp:nvSpPr>
        <dsp:cNvPr id="0" name=""/>
        <dsp:cNvSpPr/>
      </dsp:nvSpPr>
      <dsp:spPr>
        <a:xfrm rot="10800000">
          <a:off x="357576" y="2433044"/>
          <a:ext cx="7885470" cy="941176"/>
        </a:xfrm>
        <a:prstGeom prst="homePlate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03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 dirty="0"/>
            <a:t>Sampling Strategy Optimization</a:t>
          </a:r>
          <a:r>
            <a:rPr kumimoji="1" lang="en-US" sz="2200" kern="1200" dirty="0"/>
            <a:t>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 dirty="0"/>
            <a:t>Compare proportional vs. uniform sampling strategies</a:t>
          </a:r>
          <a:endParaRPr lang="zh-CN" sz="2200" kern="1200" dirty="0"/>
        </a:p>
      </dsp:txBody>
      <dsp:txXfrm rot="10800000">
        <a:off x="592870" y="2433044"/>
        <a:ext cx="7650176" cy="941176"/>
      </dsp:txXfrm>
    </dsp:sp>
    <dsp:sp modelId="{40353728-EA6B-4340-9965-9ABDB39F8012}">
      <dsp:nvSpPr>
        <dsp:cNvPr id="0" name=""/>
        <dsp:cNvSpPr/>
      </dsp:nvSpPr>
      <dsp:spPr>
        <a:xfrm>
          <a:off x="121019" y="2396734"/>
          <a:ext cx="941176" cy="941176"/>
        </a:xfrm>
        <a:prstGeom prst="ellipse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22D1D-5036-5742-9D52-12212E6512C2}">
      <dsp:nvSpPr>
        <dsp:cNvPr id="0" name=""/>
        <dsp:cNvSpPr/>
      </dsp:nvSpPr>
      <dsp:spPr>
        <a:xfrm rot="5400000">
          <a:off x="-200083" y="203089"/>
          <a:ext cx="1333892" cy="933724"/>
        </a:xfrm>
        <a:prstGeom prst="chevron">
          <a:avLst/>
        </a:prstGeom>
        <a:solidFill>
          <a:srgbClr val="728FA5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600" kern="1200" dirty="0">
            <a:solidFill>
              <a:srgbClr val="728FA5"/>
            </a:solidFill>
          </a:endParaRPr>
        </a:p>
      </dsp:txBody>
      <dsp:txXfrm rot="-5400000">
        <a:off x="1" y="469867"/>
        <a:ext cx="933724" cy="400168"/>
      </dsp:txXfrm>
    </dsp:sp>
    <dsp:sp modelId="{9A0133F3-2CB9-3747-A425-3EF0C7C307A8}">
      <dsp:nvSpPr>
        <dsp:cNvPr id="0" name=""/>
        <dsp:cNvSpPr/>
      </dsp:nvSpPr>
      <dsp:spPr>
        <a:xfrm rot="5400000">
          <a:off x="4547158" y="-3610428"/>
          <a:ext cx="867029" cy="8093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Global</a:t>
          </a:r>
          <a:r>
            <a:rPr lang="zh-CN" altLang="en-US" sz="2200" kern="1200" dirty="0"/>
            <a:t> </a:t>
          </a:r>
          <a:r>
            <a:rPr lang="en-US" altLang="zh-CN" sz="2200" kern="1200" dirty="0"/>
            <a:t>issues</a:t>
          </a:r>
          <a:r>
            <a:rPr lang="zh-CN" altLang="en-US" sz="2200" kern="1200" dirty="0"/>
            <a:t> </a:t>
          </a:r>
          <a:r>
            <a:rPr lang="en-US" altLang="zh-CN" sz="2200" kern="1200" dirty="0"/>
            <a:t>like</a:t>
          </a:r>
          <a:r>
            <a:rPr lang="zh-CN" altLang="en-US" sz="2200" kern="1200" dirty="0"/>
            <a:t> </a:t>
          </a:r>
          <a:r>
            <a:rPr lang="en-US" altLang="zh-CN" sz="2200" kern="1200" dirty="0"/>
            <a:t>climate</a:t>
          </a:r>
          <a:r>
            <a:rPr lang="zh-CN" altLang="en-US" sz="2200" kern="1200" dirty="0"/>
            <a:t> </a:t>
          </a:r>
          <a:r>
            <a:rPr lang="en-US" altLang="zh-CN" sz="2200" kern="1200" dirty="0"/>
            <a:t>change and urban growth make continuous Earth monitoring important</a:t>
          </a:r>
          <a:r>
            <a:rPr lang="en-US" sz="2200" kern="1200" dirty="0"/>
            <a:t>.</a:t>
          </a:r>
          <a:endParaRPr lang="zh-CN" altLang="en-US" sz="2200" kern="1200" dirty="0"/>
        </a:p>
      </dsp:txBody>
      <dsp:txXfrm rot="-5400000">
        <a:off x="933725" y="45330"/>
        <a:ext cx="8051572" cy="782379"/>
      </dsp:txXfrm>
    </dsp:sp>
    <dsp:sp modelId="{238EC7DA-C88B-3C47-8536-9BF16FC0C6F4}">
      <dsp:nvSpPr>
        <dsp:cNvPr id="0" name=""/>
        <dsp:cNvSpPr/>
      </dsp:nvSpPr>
      <dsp:spPr>
        <a:xfrm rot="5400000">
          <a:off x="-200083" y="1391290"/>
          <a:ext cx="1333892" cy="933724"/>
        </a:xfrm>
        <a:prstGeom prst="chevron">
          <a:avLst/>
        </a:prstGeom>
        <a:solidFill>
          <a:srgbClr val="728FA5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600" kern="1200" dirty="0"/>
        </a:p>
      </dsp:txBody>
      <dsp:txXfrm rot="-5400000">
        <a:off x="1" y="1658068"/>
        <a:ext cx="933724" cy="400168"/>
      </dsp:txXfrm>
    </dsp:sp>
    <dsp:sp modelId="{B51AABC3-270B-B74F-B0F4-51B4A80B6878}">
      <dsp:nvSpPr>
        <dsp:cNvPr id="0" name=""/>
        <dsp:cNvSpPr/>
      </dsp:nvSpPr>
      <dsp:spPr>
        <a:xfrm rot="5400000">
          <a:off x="4547158" y="-2422226"/>
          <a:ext cx="867029" cy="8093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/>
            <a:t>EO</a:t>
          </a:r>
          <a:r>
            <a:rPr lang="en-US" sz="2200" kern="1200" dirty="0"/>
            <a:t> uses </a:t>
          </a:r>
          <a:r>
            <a:rPr lang="en-US" sz="2200" b="0" kern="1200" dirty="0"/>
            <a:t>satellites and aircraft </a:t>
          </a:r>
          <a:r>
            <a:rPr lang="en-US" sz="2200" kern="1200" dirty="0"/>
            <a:t>to collect surface data at different scales and times.</a:t>
          </a:r>
          <a:endParaRPr lang="zh-CN" altLang="en-US" sz="2200" kern="1200" dirty="0"/>
        </a:p>
      </dsp:txBody>
      <dsp:txXfrm rot="-5400000">
        <a:off x="933725" y="1233532"/>
        <a:ext cx="8051572" cy="782379"/>
      </dsp:txXfrm>
    </dsp:sp>
    <dsp:sp modelId="{F256EDBE-A93F-0E48-9D7A-596347AC1F5B}">
      <dsp:nvSpPr>
        <dsp:cNvPr id="0" name=""/>
        <dsp:cNvSpPr/>
      </dsp:nvSpPr>
      <dsp:spPr>
        <a:xfrm rot="5400000">
          <a:off x="-200083" y="2579492"/>
          <a:ext cx="1333892" cy="933724"/>
        </a:xfrm>
        <a:prstGeom prst="chevron">
          <a:avLst/>
        </a:prstGeom>
        <a:solidFill>
          <a:srgbClr val="728FA5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600" kern="1200" dirty="0"/>
        </a:p>
      </dsp:txBody>
      <dsp:txXfrm rot="-5400000">
        <a:off x="1" y="2846270"/>
        <a:ext cx="933724" cy="400168"/>
      </dsp:txXfrm>
    </dsp:sp>
    <dsp:sp modelId="{4D9ABF81-AABC-2E4E-A598-2FA6D2246917}">
      <dsp:nvSpPr>
        <dsp:cNvPr id="0" name=""/>
        <dsp:cNvSpPr/>
      </dsp:nvSpPr>
      <dsp:spPr>
        <a:xfrm rot="5400000">
          <a:off x="4547158" y="-1234025"/>
          <a:ext cx="867029" cy="8093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/>
            <a:t>Multispectral remote sensing helps map land cover, monitor vegetation, and study cases</a:t>
          </a:r>
          <a:r>
            <a:rPr lang="en-US" sz="2200" kern="1200" dirty="0"/>
            <a:t>.</a:t>
          </a:r>
          <a:endParaRPr lang="zh-CN" altLang="en-US" sz="2200" kern="1200" dirty="0"/>
        </a:p>
      </dsp:txBody>
      <dsp:txXfrm rot="-5400000">
        <a:off x="933725" y="2421733"/>
        <a:ext cx="8051572" cy="782379"/>
      </dsp:txXfrm>
    </dsp:sp>
    <dsp:sp modelId="{95006701-75AE-5943-83DC-F2C060A5780F}">
      <dsp:nvSpPr>
        <dsp:cNvPr id="0" name=""/>
        <dsp:cNvSpPr/>
      </dsp:nvSpPr>
      <dsp:spPr>
        <a:xfrm rot="5400000">
          <a:off x="-200083" y="3767694"/>
          <a:ext cx="1333892" cy="933724"/>
        </a:xfrm>
        <a:prstGeom prst="chevron">
          <a:avLst/>
        </a:prstGeom>
        <a:solidFill>
          <a:srgbClr val="728FA5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600" kern="1200" dirty="0">
            <a:solidFill>
              <a:srgbClr val="728FA5"/>
            </a:solidFill>
          </a:endParaRPr>
        </a:p>
      </dsp:txBody>
      <dsp:txXfrm rot="-5400000">
        <a:off x="1" y="4034472"/>
        <a:ext cx="933724" cy="400168"/>
      </dsp:txXfrm>
    </dsp:sp>
    <dsp:sp modelId="{A49D86BD-3E8A-6148-9500-8953403FDDCF}">
      <dsp:nvSpPr>
        <dsp:cNvPr id="0" name=""/>
        <dsp:cNvSpPr/>
      </dsp:nvSpPr>
      <dsp:spPr>
        <a:xfrm rot="5400000">
          <a:off x="4547158" y="-45823"/>
          <a:ext cx="867029" cy="8093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Each land-cover type reflects spectr</a:t>
          </a:r>
          <a:r>
            <a:rPr lang="en-US" altLang="zh-CN" sz="2200" kern="1200" dirty="0"/>
            <a:t>um</a:t>
          </a:r>
          <a:r>
            <a:rPr lang="en-US" sz="2200" kern="1200" dirty="0"/>
            <a:t> differently. (e.g., vegetation: </a:t>
          </a:r>
          <a:r>
            <a:rPr lang="en-US" sz="2200" b="0" kern="1200" dirty="0"/>
            <a:t>low red, high NIR → NDVI</a:t>
          </a:r>
          <a:r>
            <a:rPr lang="en-US" sz="2200" kern="1200" dirty="0"/>
            <a:t>).</a:t>
          </a:r>
          <a:endParaRPr lang="zh-CN" altLang="en-US" sz="2200" kern="1200" dirty="0"/>
        </a:p>
      </dsp:txBody>
      <dsp:txXfrm rot="-5400000">
        <a:off x="933725" y="3609935"/>
        <a:ext cx="8051572" cy="7823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744F4-C519-4145-B9D9-7F7D61202A10}">
      <dsp:nvSpPr>
        <dsp:cNvPr id="0" name=""/>
        <dsp:cNvSpPr/>
      </dsp:nvSpPr>
      <dsp:spPr>
        <a:xfrm>
          <a:off x="281276" y="1262"/>
          <a:ext cx="7142895" cy="1379097"/>
        </a:xfrm>
        <a:prstGeom prst="chevron">
          <a:avLst/>
        </a:prstGeom>
        <a:solidFill>
          <a:srgbClr val="728FA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Traditional methods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often</a:t>
          </a:r>
          <a:r>
            <a:rPr lang="zh-CN" altLang="en-US" sz="2200" kern="1200" dirty="0"/>
            <a:t> </a:t>
          </a:r>
          <a:r>
            <a:rPr lang="en-US" altLang="zh-CN" sz="2200" kern="1200" dirty="0"/>
            <a:t>fail with complex and mixed land types</a:t>
          </a:r>
          <a:r>
            <a:rPr lang="en-US" sz="2200" kern="1200" dirty="0"/>
            <a:t>.</a:t>
          </a:r>
          <a:endParaRPr lang="zh-CN" sz="2200" kern="1200" dirty="0"/>
        </a:p>
      </dsp:txBody>
      <dsp:txXfrm>
        <a:off x="970825" y="1262"/>
        <a:ext cx="5763798" cy="1379097"/>
      </dsp:txXfrm>
    </dsp:sp>
    <dsp:sp modelId="{964E4B1C-6867-DE46-AA6E-430DCED7A158}">
      <dsp:nvSpPr>
        <dsp:cNvPr id="0" name=""/>
        <dsp:cNvSpPr/>
      </dsp:nvSpPr>
      <dsp:spPr>
        <a:xfrm>
          <a:off x="281276" y="1573432"/>
          <a:ext cx="7249464" cy="1379097"/>
        </a:xfrm>
        <a:prstGeom prst="chevron">
          <a:avLst/>
        </a:prstGeom>
        <a:solidFill>
          <a:srgbClr val="728FA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Machine learning finds patterns automatically from data</a:t>
          </a:r>
          <a:r>
            <a:rPr lang="en-US" sz="2200" kern="1200" dirty="0"/>
            <a:t>.</a:t>
          </a:r>
          <a:endParaRPr lang="zh-CN" sz="2200" kern="1200" dirty="0"/>
        </a:p>
      </dsp:txBody>
      <dsp:txXfrm>
        <a:off x="970825" y="1573432"/>
        <a:ext cx="5870367" cy="1379097"/>
      </dsp:txXfrm>
    </dsp:sp>
    <dsp:sp modelId="{99E83F33-DD8C-D144-9F92-C81FFAEEE76D}">
      <dsp:nvSpPr>
        <dsp:cNvPr id="0" name=""/>
        <dsp:cNvSpPr/>
      </dsp:nvSpPr>
      <dsp:spPr>
        <a:xfrm>
          <a:off x="281276" y="3145603"/>
          <a:ext cx="7256912" cy="1379097"/>
        </a:xfrm>
        <a:prstGeom prst="chevron">
          <a:avLst/>
        </a:prstGeom>
        <a:solidFill>
          <a:srgbClr val="728FA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It improves accuracy and works well in different regions.</a:t>
          </a:r>
          <a:endParaRPr lang="zh-CN" sz="2200" kern="1200" dirty="0"/>
        </a:p>
      </dsp:txBody>
      <dsp:txXfrm>
        <a:off x="970825" y="3145603"/>
        <a:ext cx="5877815" cy="13790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A9970-0EA0-CE43-A760-231AD6ABCA18}">
      <dsp:nvSpPr>
        <dsp:cNvPr id="0" name=""/>
        <dsp:cNvSpPr/>
      </dsp:nvSpPr>
      <dsp:spPr>
        <a:xfrm>
          <a:off x="0" y="3712270"/>
          <a:ext cx="8323726" cy="812154"/>
        </a:xfrm>
        <a:prstGeom prst="rect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/>
            <a:t>Spectral Indexes Computation</a:t>
          </a:r>
          <a:endParaRPr lang="zh-CN" sz="2800" kern="1200" dirty="0"/>
        </a:p>
      </dsp:txBody>
      <dsp:txXfrm>
        <a:off x="0" y="3712270"/>
        <a:ext cx="8323726" cy="812154"/>
      </dsp:txXfrm>
    </dsp:sp>
    <dsp:sp modelId="{D9458DBC-8C01-3C4A-807D-C5D661938668}">
      <dsp:nvSpPr>
        <dsp:cNvPr id="0" name=""/>
        <dsp:cNvSpPr/>
      </dsp:nvSpPr>
      <dsp:spPr>
        <a:xfrm rot="10800000">
          <a:off x="0" y="2475359"/>
          <a:ext cx="8323726" cy="1249092"/>
        </a:xfrm>
        <a:prstGeom prst="upArrowCallout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/>
            <a:t>Band</a:t>
          </a:r>
          <a:r>
            <a:rPr kumimoji="1" lang="zh-CN" sz="2800" kern="1200"/>
            <a:t> </a:t>
          </a:r>
          <a:r>
            <a:rPr kumimoji="1" lang="en-US" sz="2800" kern="1200"/>
            <a:t>Selection</a:t>
          </a:r>
          <a:endParaRPr lang="zh-CN" sz="2800" kern="1200"/>
        </a:p>
      </dsp:txBody>
      <dsp:txXfrm rot="10800000">
        <a:off x="0" y="2475359"/>
        <a:ext cx="8323726" cy="811623"/>
      </dsp:txXfrm>
    </dsp:sp>
    <dsp:sp modelId="{7F919DB2-94E3-9349-A52E-6D28170A691E}">
      <dsp:nvSpPr>
        <dsp:cNvPr id="0" name=""/>
        <dsp:cNvSpPr/>
      </dsp:nvSpPr>
      <dsp:spPr>
        <a:xfrm rot="10800000">
          <a:off x="0" y="1238449"/>
          <a:ext cx="8323726" cy="1249092"/>
        </a:xfrm>
        <a:prstGeom prst="upArrowCallout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/>
            <a:t>Cloud and Shadow Mask</a:t>
          </a:r>
          <a:endParaRPr lang="zh-CN" sz="2800" kern="1200"/>
        </a:p>
      </dsp:txBody>
      <dsp:txXfrm rot="10800000">
        <a:off x="0" y="1238449"/>
        <a:ext cx="8323726" cy="811623"/>
      </dsp:txXfrm>
    </dsp:sp>
    <dsp:sp modelId="{57CF2CD7-A23B-544E-990B-231637D30380}">
      <dsp:nvSpPr>
        <dsp:cNvPr id="0" name=""/>
        <dsp:cNvSpPr/>
      </dsp:nvSpPr>
      <dsp:spPr>
        <a:xfrm rot="10800000">
          <a:off x="0" y="0"/>
          <a:ext cx="8323726" cy="1249092"/>
        </a:xfrm>
        <a:prstGeom prst="upArrowCallout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/>
            <a:t>Grid Number Determination</a:t>
          </a:r>
          <a:endParaRPr lang="zh-CN" sz="2800" kern="1200"/>
        </a:p>
      </dsp:txBody>
      <dsp:txXfrm rot="10800000">
        <a:off x="0" y="0"/>
        <a:ext cx="8323726" cy="8116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45653-1B25-C649-85EA-A9D94B090907}">
      <dsp:nvSpPr>
        <dsp:cNvPr id="0" name=""/>
        <dsp:cNvSpPr/>
      </dsp:nvSpPr>
      <dsp:spPr>
        <a:xfrm>
          <a:off x="-2752698" y="-424430"/>
          <a:ext cx="3285083" cy="3285083"/>
        </a:xfrm>
        <a:prstGeom prst="blockArc">
          <a:avLst>
            <a:gd name="adj1" fmla="val 18900000"/>
            <a:gd name="adj2" fmla="val 2700000"/>
            <a:gd name="adj3" fmla="val 65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0D07C-78E7-3948-A68D-FBD82FAA002A}">
      <dsp:nvSpPr>
        <dsp:cNvPr id="0" name=""/>
        <dsp:cNvSpPr/>
      </dsp:nvSpPr>
      <dsp:spPr>
        <a:xfrm>
          <a:off x="279435" y="187296"/>
          <a:ext cx="8194832" cy="374788"/>
        </a:xfrm>
        <a:prstGeom prst="rect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48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Water: high Blue/Green, low NIR/SWIR</a:t>
          </a:r>
          <a:endParaRPr lang="zh-CN" sz="2200" kern="1200" dirty="0"/>
        </a:p>
      </dsp:txBody>
      <dsp:txXfrm>
        <a:off x="279435" y="187296"/>
        <a:ext cx="8194832" cy="374788"/>
      </dsp:txXfrm>
    </dsp:sp>
    <dsp:sp modelId="{1B01EB68-CE1E-0145-9BAD-DC9ABA5BC6BD}">
      <dsp:nvSpPr>
        <dsp:cNvPr id="0" name=""/>
        <dsp:cNvSpPr/>
      </dsp:nvSpPr>
      <dsp:spPr>
        <a:xfrm>
          <a:off x="45192" y="140448"/>
          <a:ext cx="468485" cy="468485"/>
        </a:xfrm>
        <a:prstGeom prst="ellipse">
          <a:avLst/>
        </a:prstGeom>
        <a:blipFill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BAC19-488F-7B45-AF98-DDAE7CD2B387}">
      <dsp:nvSpPr>
        <dsp:cNvPr id="0" name=""/>
        <dsp:cNvSpPr/>
      </dsp:nvSpPr>
      <dsp:spPr>
        <a:xfrm>
          <a:off x="494310" y="749577"/>
          <a:ext cx="7979958" cy="374788"/>
        </a:xfrm>
        <a:prstGeom prst="rect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48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Built/Bare: strong contrasts in Red, NIR, SWIR</a:t>
          </a:r>
          <a:endParaRPr lang="zh-CN" sz="2200" kern="1200" dirty="0"/>
        </a:p>
      </dsp:txBody>
      <dsp:txXfrm>
        <a:off x="494310" y="749577"/>
        <a:ext cx="7979958" cy="374788"/>
      </dsp:txXfrm>
    </dsp:sp>
    <dsp:sp modelId="{D16785B6-C61F-4947-ACB5-B50907A52007}">
      <dsp:nvSpPr>
        <dsp:cNvPr id="0" name=""/>
        <dsp:cNvSpPr/>
      </dsp:nvSpPr>
      <dsp:spPr>
        <a:xfrm>
          <a:off x="260067" y="702728"/>
          <a:ext cx="468485" cy="468485"/>
        </a:xfrm>
        <a:prstGeom prst="ellipse">
          <a:avLst/>
        </a:prstGeom>
        <a:blipFill rotWithShape="0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C9D3D-90A8-7145-995C-B41235EE1A38}">
      <dsp:nvSpPr>
        <dsp:cNvPr id="0" name=""/>
        <dsp:cNvSpPr/>
      </dsp:nvSpPr>
      <dsp:spPr>
        <a:xfrm>
          <a:off x="494310" y="1311857"/>
          <a:ext cx="7979958" cy="374788"/>
        </a:xfrm>
        <a:prstGeom prst="rect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48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Vegetation: Red absorption, NIR + Red Edge for canopy details</a:t>
          </a:r>
          <a:endParaRPr lang="zh-CN" sz="2200" kern="1200" dirty="0"/>
        </a:p>
      </dsp:txBody>
      <dsp:txXfrm>
        <a:off x="494310" y="1311857"/>
        <a:ext cx="7979958" cy="374788"/>
      </dsp:txXfrm>
    </dsp:sp>
    <dsp:sp modelId="{7C2EC9D5-0E98-184C-945A-074CFA9FD20F}">
      <dsp:nvSpPr>
        <dsp:cNvPr id="0" name=""/>
        <dsp:cNvSpPr/>
      </dsp:nvSpPr>
      <dsp:spPr>
        <a:xfrm>
          <a:off x="260067" y="1265008"/>
          <a:ext cx="468485" cy="468485"/>
        </a:xfrm>
        <a:prstGeom prst="ellipse">
          <a:avLst/>
        </a:prstGeom>
        <a:blipFill rotWithShape="0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37A70-3877-6A49-80A8-EC02A283E65F}">
      <dsp:nvSpPr>
        <dsp:cNvPr id="0" name=""/>
        <dsp:cNvSpPr/>
      </dsp:nvSpPr>
      <dsp:spPr>
        <a:xfrm>
          <a:off x="279435" y="1874137"/>
          <a:ext cx="8194832" cy="374788"/>
        </a:xfrm>
        <a:prstGeom prst="rect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48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Snow/Ice: high visible, low SWIR</a:t>
          </a:r>
          <a:endParaRPr lang="zh-CN" sz="2200" kern="1200" dirty="0"/>
        </a:p>
      </dsp:txBody>
      <dsp:txXfrm>
        <a:off x="279435" y="1874137"/>
        <a:ext cx="8194832" cy="374788"/>
      </dsp:txXfrm>
    </dsp:sp>
    <dsp:sp modelId="{C2219A8C-CC88-0E40-8161-190B9BDEB79F}">
      <dsp:nvSpPr>
        <dsp:cNvPr id="0" name=""/>
        <dsp:cNvSpPr/>
      </dsp:nvSpPr>
      <dsp:spPr>
        <a:xfrm>
          <a:off x="45192" y="1827289"/>
          <a:ext cx="468485" cy="468485"/>
        </a:xfrm>
        <a:prstGeom prst="ellipse">
          <a:avLst/>
        </a:prstGeom>
        <a:blipFill rotWithShape="0"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66AE0-94E1-3A4A-9298-9D41F1FDA8C0}">
      <dsp:nvSpPr>
        <dsp:cNvPr id="0" name=""/>
        <dsp:cNvSpPr/>
      </dsp:nvSpPr>
      <dsp:spPr>
        <a:xfrm>
          <a:off x="2054979" y="239784"/>
          <a:ext cx="1821520" cy="1821520"/>
        </a:xfrm>
        <a:prstGeom prst="pieWedge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4500" kern="1200"/>
        </a:p>
      </dsp:txBody>
      <dsp:txXfrm>
        <a:off x="2588490" y="773295"/>
        <a:ext cx="1288009" cy="1288009"/>
      </dsp:txXfrm>
    </dsp:sp>
    <dsp:sp modelId="{B05920B0-1EE5-2545-BF25-2061E87D4DA7}">
      <dsp:nvSpPr>
        <dsp:cNvPr id="0" name=""/>
        <dsp:cNvSpPr/>
      </dsp:nvSpPr>
      <dsp:spPr>
        <a:xfrm rot="5400000">
          <a:off x="3960634" y="239784"/>
          <a:ext cx="1821520" cy="1821520"/>
        </a:xfrm>
        <a:prstGeom prst="pieWedge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4ECDE-CCAF-B24F-819F-46D655039D68}">
      <dsp:nvSpPr>
        <dsp:cNvPr id="0" name=""/>
        <dsp:cNvSpPr/>
      </dsp:nvSpPr>
      <dsp:spPr>
        <a:xfrm rot="10800000">
          <a:off x="3960634" y="2145439"/>
          <a:ext cx="1821520" cy="1821520"/>
        </a:xfrm>
        <a:prstGeom prst="pieWedge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444A9-8AC3-C347-A036-390E994F23E6}">
      <dsp:nvSpPr>
        <dsp:cNvPr id="0" name=""/>
        <dsp:cNvSpPr/>
      </dsp:nvSpPr>
      <dsp:spPr>
        <a:xfrm rot="16200000">
          <a:off x="2054979" y="2145439"/>
          <a:ext cx="1821520" cy="1821520"/>
        </a:xfrm>
        <a:prstGeom prst="pieWedge">
          <a:avLst/>
        </a:prstGeom>
        <a:solidFill>
          <a:srgbClr val="728F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A98D8-9D09-854D-BD38-8C1424717539}">
      <dsp:nvSpPr>
        <dsp:cNvPr id="0" name=""/>
        <dsp:cNvSpPr/>
      </dsp:nvSpPr>
      <dsp:spPr>
        <a:xfrm>
          <a:off x="3604113" y="1724765"/>
          <a:ext cx="628908" cy="54687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0ABB3-39B1-EB4B-B34B-970BF20F7F36}">
      <dsp:nvSpPr>
        <dsp:cNvPr id="0" name=""/>
        <dsp:cNvSpPr/>
      </dsp:nvSpPr>
      <dsp:spPr>
        <a:xfrm rot="10800000">
          <a:off x="3604113" y="1935102"/>
          <a:ext cx="628908" cy="54687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DDE3C-B288-4546-B352-F01FCCE8BC18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F105C-EC60-0245-A766-E31434AFA0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100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F105C-EC60-0245-A766-E31434AFA01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443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F105C-EC60-0245-A766-E31434AFA01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49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9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99366" y="3867764"/>
            <a:ext cx="8945267" cy="164147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5800" dirty="0"/>
              <a:t>Comparison between</a:t>
            </a:r>
          </a:p>
          <a:p>
            <a:r>
              <a:rPr lang="en-US" altLang="zh-CN" sz="5800" dirty="0"/>
              <a:t>different approaches for Land</a:t>
            </a:r>
          </a:p>
          <a:p>
            <a:r>
              <a:rPr lang="en-US" altLang="zh-CN" sz="5800" dirty="0"/>
              <a:t>Cover classification</a:t>
            </a:r>
          </a:p>
          <a:p>
            <a:endParaRPr lang="zh-CN" alt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147940" y="5217447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Geoinformatics</a:t>
            </a:r>
            <a:r>
              <a:rPr lang="it-IT" dirty="0">
                <a:solidFill>
                  <a:schemeClr val="bg1"/>
                </a:solidFill>
              </a:rPr>
              <a:t> Engineering </a:t>
            </a:r>
          </a:p>
          <a:p>
            <a:r>
              <a:rPr lang="it-IT" dirty="0" err="1">
                <a:solidFill>
                  <a:schemeClr val="bg1"/>
                </a:solidFill>
              </a:rPr>
              <a:t>Student</a:t>
            </a:r>
            <a:r>
              <a:rPr lang="it-IT" dirty="0">
                <a:solidFill>
                  <a:schemeClr val="bg1"/>
                </a:solidFill>
              </a:rPr>
              <a:t>: Yuxin Chen </a:t>
            </a:r>
          </a:p>
          <a:p>
            <a:r>
              <a:rPr lang="it-IT" dirty="0">
                <a:solidFill>
                  <a:schemeClr val="bg1"/>
                </a:solidFill>
              </a:rPr>
              <a:t>Advisor: Ludovico Giorgio Aldo Biagi</a:t>
            </a:r>
          </a:p>
          <a:p>
            <a:r>
              <a:rPr lang="it-IT" dirty="0">
                <a:solidFill>
                  <a:schemeClr val="bg1"/>
                </a:solidFill>
              </a:rPr>
              <a:t>Co-advisor: </a:t>
            </a:r>
            <a:r>
              <a:rPr lang="it-IT" dirty="0" err="1">
                <a:solidFill>
                  <a:schemeClr val="bg1"/>
                </a:solidFill>
              </a:rPr>
              <a:t>Nikolina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Zallemi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4A21-EA2B-2E32-B081-7D45F336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03741"/>
            <a:ext cx="8581043" cy="840400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8608FE-D6E3-7C75-D36C-E0D1E92A74C1}"/>
              </a:ext>
            </a:extLst>
          </p:cNvPr>
          <p:cNvSpPr txBox="1"/>
          <p:nvPr/>
        </p:nvSpPr>
        <p:spPr>
          <a:xfrm>
            <a:off x="148389" y="205422"/>
            <a:ext cx="858104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cases—</a:t>
            </a:r>
            <a:r>
              <a:rPr kumimoji="1"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Tuscany</a:t>
            </a:r>
            <a:endParaRPr kumimoji="1"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endParaRPr lang="en-US" altLang="zh-CN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endParaRPr kumimoji="1" lang="zh-CN" altLang="en-US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74E9F4-B872-8E3A-4DE0-BDEC8CEAF653}"/>
              </a:ext>
            </a:extLst>
          </p:cNvPr>
          <p:cNvSpPr txBox="1"/>
          <p:nvPr/>
        </p:nvSpPr>
        <p:spPr>
          <a:xfrm>
            <a:off x="281478" y="4475797"/>
            <a:ext cx="8835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The study area is located in the northwestern part of Tuscany, Italy, with grid number 32TPP, covering an area of approximately 25 km x 20 km, and t</a:t>
            </a:r>
            <a:r>
              <a:rPr lang="en-US" altLang="zh-CN" sz="2000" dirty="0"/>
              <a:t>he data were collected on </a:t>
            </a:r>
            <a:r>
              <a:rPr kumimoji="1" lang="en-US" altLang="zh-CN" sz="2000" dirty="0"/>
              <a:t>April 18, 2022.</a:t>
            </a:r>
          </a:p>
          <a:p>
            <a:r>
              <a:rPr kumimoji="1" lang="en-US" altLang="zh-CN" sz="2000" dirty="0"/>
              <a:t>The area consists mainly of agricultural land, dominated by trees and crops, showing a typical agricultural landscape of the Tuscan region.</a:t>
            </a:r>
            <a:endParaRPr kumimoji="1" lang="zh-CN" altLang="en-US" sz="2000" dirty="0"/>
          </a:p>
        </p:txBody>
      </p:sp>
      <p:pic>
        <p:nvPicPr>
          <p:cNvPr id="4" name="图片 3" descr="地图&#10;&#10;描述已自动生成">
            <a:extLst>
              <a:ext uri="{FF2B5EF4-FFF2-40B4-BE49-F238E27FC236}">
                <a16:creationId xmlns:a16="http://schemas.microsoft.com/office/drawing/2014/main" id="{343007D3-A4DB-3684-F7F7-AEF3E4CD82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90" y="1367937"/>
            <a:ext cx="4160658" cy="3107860"/>
          </a:xfrm>
          <a:prstGeom prst="rect">
            <a:avLst/>
          </a:prstGeom>
        </p:spPr>
      </p:pic>
      <p:pic>
        <p:nvPicPr>
          <p:cNvPr id="7" name="图片 6" descr="电脑萤幕画面&#10;&#10;描述已自动生成">
            <a:extLst>
              <a:ext uri="{FF2B5EF4-FFF2-40B4-BE49-F238E27FC236}">
                <a16:creationId xmlns:a16="http://schemas.microsoft.com/office/drawing/2014/main" id="{347EA6FD-47C8-48EC-5122-8A0CB2842C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674" y="1596711"/>
            <a:ext cx="4814326" cy="26503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A372E5-D6EA-9368-37A1-C4743957F315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37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C1743-651C-AD99-B618-4B5119E1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cases—</a:t>
            </a:r>
            <a:r>
              <a:rPr kumimoji="1"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Tuscany</a:t>
            </a:r>
            <a:br>
              <a:rPr kumimoji="1" lang="zh-CN" alt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1" lang="zh-CN" altLang="en-US" sz="2800" dirty="0">
                <a:solidFill>
                  <a:schemeClr val="bg1"/>
                </a:solidFill>
              </a:rPr>
            </a:b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3E6A3E-6B07-7A6C-7F82-3AC10F4B0594}"/>
              </a:ext>
            </a:extLst>
          </p:cNvPr>
          <p:cNvSpPr txBox="1"/>
          <p:nvPr/>
        </p:nvSpPr>
        <p:spPr>
          <a:xfrm>
            <a:off x="6400780" y="1166577"/>
            <a:ext cx="4288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sz="1600" b="0" i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kumimoji="1" lang="zh-CN" altLang="en-US" sz="1600" dirty="0"/>
          </a:p>
        </p:txBody>
      </p:sp>
      <p:pic>
        <p:nvPicPr>
          <p:cNvPr id="7" name="内容占位符 6" descr="地图&#10;&#10;描述已自动生成">
            <a:extLst>
              <a:ext uri="{FF2B5EF4-FFF2-40B4-BE49-F238E27FC236}">
                <a16:creationId xmlns:a16="http://schemas.microsoft.com/office/drawing/2014/main" id="{3C6C1CB0-0C53-974B-0293-6A5D8DA9B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034" y="1264296"/>
            <a:ext cx="7291496" cy="3842353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855300-2F29-09DC-01AD-FE65B5D0C7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92" y="5106649"/>
            <a:ext cx="7607300" cy="787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A882A6C-7A92-0062-1623-6DCC4970A62E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95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37B7CC2-B78C-3253-5297-2E105B05E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cases—</a:t>
            </a:r>
            <a:r>
              <a:rPr lang="en-US" altLang="zh-CN" sz="3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Aosta</a:t>
            </a:r>
            <a:br>
              <a:rPr lang="en-US" altLang="zh-CN" sz="2400" b="0" dirty="0">
                <a:effectLst/>
                <a:latin typeface="Menlo" panose="020B0609030804020204" pitchFamily="49" charset="0"/>
              </a:rPr>
            </a:br>
            <a:endParaRPr lang="en-US" sz="3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AE5196-53FC-2696-971A-0396F28CB930}"/>
              </a:ext>
            </a:extLst>
          </p:cNvPr>
          <p:cNvSpPr txBox="1"/>
          <p:nvPr/>
        </p:nvSpPr>
        <p:spPr>
          <a:xfrm>
            <a:off x="0" y="4388941"/>
            <a:ext cx="9177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The study area is located in the northern part of the </a:t>
            </a:r>
            <a:r>
              <a:rPr kumimoji="1" lang="en-US" altLang="zh-CN" sz="2000" dirty="0" err="1"/>
              <a:t>Aosta</a:t>
            </a:r>
            <a:r>
              <a:rPr kumimoji="1" lang="en-US" altLang="zh-CN" sz="2000" dirty="0"/>
              <a:t> Mountains, Italy, with the grid number 31TGL, covering an area of approximately 25 km x 20 km. </a:t>
            </a:r>
            <a:r>
              <a:rPr lang="en-US" altLang="zh-CN" sz="2000" dirty="0"/>
              <a:t>The data were collected on </a:t>
            </a:r>
            <a:r>
              <a:rPr kumimoji="1" lang="en-US" altLang="zh-CN" sz="2000" dirty="0"/>
              <a:t>October 6, 2022.</a:t>
            </a:r>
          </a:p>
          <a:p>
            <a:r>
              <a:rPr kumimoji="1" lang="en-US" altLang="zh-CN" sz="2000" dirty="0"/>
              <a:t>Due to the high altitude and mountainous climatic characteristics, </a:t>
            </a:r>
            <a:r>
              <a:rPr lang="en-US" altLang="zh-CN" sz="1800" dirty="0">
                <a:effectLst/>
                <a:latin typeface="Helvetica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a lot of snow cover can be seen, and a small amount of bare ground can be observed more clearly</a:t>
            </a:r>
            <a:r>
              <a:rPr lang="en-US" altLang="zh-CN" sz="2000" dirty="0"/>
              <a:t>.</a:t>
            </a:r>
            <a:endParaRPr kumimoji="1" lang="zh-CN" altLang="en-US" sz="2000" dirty="0"/>
          </a:p>
        </p:txBody>
      </p:sp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90ED2C80-A830-826B-17C2-E2158FDCCF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1" y="1397319"/>
            <a:ext cx="3953792" cy="29916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156E2B-8D60-3A88-F667-9D12E988C4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631" y="1333496"/>
            <a:ext cx="4985550" cy="31597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F43A0E-89F7-8860-DCA1-A121D365E9B3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95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E7116-B466-3B73-5B2B-F4116D97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cases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Aosta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B17F7C-374F-1DB6-EAE1-D00AAA12B0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25" y="5326936"/>
            <a:ext cx="7708900" cy="749300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46D6950-9858-E86A-C02B-BAE1B23ED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751" y="1317624"/>
            <a:ext cx="7187061" cy="40093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8EB035A-7726-C632-24EB-556C9598E480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46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9B098-076B-AE5C-6ED6-45796542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/>
              <a:t>5.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Data processing</a:t>
            </a:r>
            <a:br>
              <a:rPr kumimoji="1" lang="en-US" altLang="zh-CN" sz="2800" dirty="0"/>
            </a:br>
            <a:endParaRPr kumimoji="1" lang="zh-CN" altLang="en-US" sz="28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D89C467-1F01-FC47-EEE8-414DFB4E9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965767"/>
              </p:ext>
            </p:extLst>
          </p:nvPr>
        </p:nvGraphicFramePr>
        <p:xfrm>
          <a:off x="417179" y="1457325"/>
          <a:ext cx="832372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70C21B5F-0322-E4FF-B0DF-57A0235A9326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36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F4A87-C3C0-DD60-753D-51ED6AEF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3" y="305420"/>
            <a:ext cx="8581043" cy="840400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/>
              <a:t>5.1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Grid Number Determination</a:t>
            </a:r>
            <a:br>
              <a:rPr kumimoji="1" lang="en-US" altLang="zh-CN" sz="3600" dirty="0"/>
            </a:b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BA953-6644-7866-4308-73AAE588C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43" y="1381991"/>
            <a:ext cx="8948997" cy="452596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When the study area does not match the grid extent, the image may be empty.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MGRS is a standard coordinate system used by NATO and is a square mile grid. It is based on the UTM grid, with each large UTM grid further divided into smaller squares of 100 km * 100 km.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Example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b="1" dirty="0"/>
              <a:t>Shanghai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lang="en-US" altLang="zh-CN" b="1" dirty="0"/>
              <a:t>51RUQ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51</a:t>
            </a:r>
            <a:r>
              <a:rPr lang="zh-CN" altLang="en-US" dirty="0"/>
              <a:t>：</a:t>
            </a:r>
            <a:r>
              <a:rPr lang="en-US" altLang="zh-CN" dirty="0"/>
              <a:t>Indicates the UTM area code.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Indicates the latitude zone.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UQ</a:t>
            </a:r>
            <a:r>
              <a:rPr lang="zh-CN" altLang="en-US" dirty="0"/>
              <a:t>：</a:t>
            </a:r>
            <a:r>
              <a:rPr lang="en-US" altLang="zh-CN" dirty="0"/>
              <a:t>100km × 100km grid number.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kumimoji="1" lang="en-US" altLang="zh-CN" sz="2400" b="1" dirty="0"/>
              <a:t>Tuscany</a:t>
            </a:r>
            <a:r>
              <a:rPr kumimoji="1" lang="zh-CN" altLang="en-US" sz="2400" dirty="0"/>
              <a:t>：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32TPP</a:t>
            </a:r>
            <a:r>
              <a:rPr lang="zh-CN" altLang="en-US" sz="2000" b="0" dirty="0">
                <a:effectLst/>
                <a:latin typeface="Menlo" panose="020B0609030804020204" pitchFamily="49" charset="0"/>
              </a:rPr>
              <a:t>；</a:t>
            </a:r>
            <a:endParaRPr lang="en-US" altLang="zh-CN" sz="2000" dirty="0">
              <a:latin typeface="Menlo" panose="020B0609030804020204" pitchFamily="49" charset="0"/>
            </a:endParaRPr>
          </a:p>
          <a:p>
            <a:r>
              <a:rPr lang="en-US" altLang="zh-CN" sz="2400" b="1" dirty="0" err="1">
                <a:effectLst/>
                <a:latin typeface="Menlo" panose="020B0609030804020204" pitchFamily="49" charset="0"/>
              </a:rPr>
              <a:t>Aosta</a:t>
            </a:r>
            <a:r>
              <a:rPr lang="zh-CN" altLang="en-US" sz="2000" dirty="0">
                <a:latin typeface="Menlo" panose="020B0609030804020204" pitchFamily="49" charset="0"/>
              </a:rPr>
              <a:t>：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31TGL</a:t>
            </a:r>
            <a:r>
              <a:rPr lang="zh-CN" altLang="en-US" sz="2000" b="0" dirty="0">
                <a:effectLst/>
                <a:latin typeface="Menlo" panose="020B0609030804020204" pitchFamily="49" charset="0"/>
              </a:rPr>
              <a:t>；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BEFF25-7EAC-AF4E-1F14-85222BE07045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8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95275-3217-06B7-8BF3-627117C6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/>
              <a:t>5.2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Cloud and Shadow Mask</a:t>
            </a:r>
            <a:br>
              <a:rPr kumimoji="1" lang="en-US" altLang="zh-CN" sz="2800" dirty="0"/>
            </a:b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E2F5D0-8EC6-323B-765D-A03F0223C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Identify tile ID</a:t>
            </a:r>
            <a:r>
              <a:rPr lang="en-US" altLang="zh-CN" dirty="0"/>
              <a:t> covering the study area.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Load candidate images</a:t>
            </a:r>
            <a:r>
              <a:rPr lang="en-US" altLang="zh-CN" dirty="0"/>
              <a:t> in Google Earth Engine (GEE) within the target period.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Extract cloud cover (%)</a:t>
            </a:r>
            <a:r>
              <a:rPr lang="en-US" altLang="zh-CN" dirty="0"/>
              <a:t> from metadata (CLOUDY_PIXEL_PERCENTAGE) and rank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Manual inspection</a:t>
            </a:r>
            <a:r>
              <a:rPr lang="en-US" altLang="zh-CN" dirty="0"/>
              <a:t> of candidate images using GEE visualization, checking cloud location, shadow extent, and feature clarity.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Select best image</a:t>
            </a:r>
            <a:r>
              <a:rPr lang="en-US" altLang="zh-CN" dirty="0"/>
              <a:t>: choose one high-quality, cloud-free scene as the classification source.</a:t>
            </a:r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96A741-CFCC-6949-4742-456C38396ABB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65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CEC2F-BB8F-7565-1E21-5C13BDD1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5.3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Band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Selection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7340F-5679-0988-FEC8-D30CF4785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18" y="1685926"/>
            <a:ext cx="5963545" cy="1743074"/>
          </a:xfrm>
        </p:spPr>
        <p:txBody>
          <a:bodyPr>
            <a:normAutofit/>
          </a:bodyPr>
          <a:lstStyle/>
          <a:p>
            <a:r>
              <a:rPr lang="en-US" altLang="zh-CN" b="1" dirty="0"/>
              <a:t>10 bands</a:t>
            </a:r>
            <a:r>
              <a:rPr lang="en-US" altLang="zh-CN" dirty="0"/>
              <a:t> from Sentinel-2: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10 m</a:t>
            </a:r>
            <a:r>
              <a:rPr lang="en-US" altLang="zh-CN" dirty="0"/>
              <a:t>: B2–B4 (Blue, Green, Red), B8 (NIR)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20 m</a:t>
            </a:r>
            <a:r>
              <a:rPr lang="en-US" altLang="zh-CN" dirty="0"/>
              <a:t>: B5–B7 (Red Edge), B8A (Narrow NIR)</a:t>
            </a:r>
          </a:p>
          <a:p>
            <a:r>
              <a:rPr lang="en-US" altLang="zh-CN" dirty="0"/>
              <a:t>            B11–B12 (SWIR)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7C8B6E0-72A9-DDF5-D0D1-6F3B54495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829217"/>
              </p:ext>
            </p:extLst>
          </p:nvPr>
        </p:nvGraphicFramePr>
        <p:xfrm>
          <a:off x="345054" y="3698162"/>
          <a:ext cx="8503746" cy="2436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8" descr="A satellite flying over the earth&#10;&#10;Description automatically generated">
            <a:extLst>
              <a:ext uri="{FF2B5EF4-FFF2-40B4-BE49-F238E27FC236}">
                <a16:creationId xmlns:a16="http://schemas.microsoft.com/office/drawing/2014/main" id="{45A0D7C7-B7D2-9DD6-3E9D-396332DF29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47" y="1385887"/>
            <a:ext cx="2569393" cy="24362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C846F48-66CD-A3AE-1CB9-FA053D735298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41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EAD59-BA5B-85A2-A4C1-B349A8F2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5.4 Spectral Indexes Computation</a:t>
            </a:r>
            <a:endParaRPr kumimoji="1" lang="zh-CN" altLang="en-US" sz="36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35A97D9-F54E-3636-0D85-45B923895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876786"/>
              </p:ext>
            </p:extLst>
          </p:nvPr>
        </p:nvGraphicFramePr>
        <p:xfrm>
          <a:off x="555095" y="1898467"/>
          <a:ext cx="7837135" cy="4206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 descr="文本&#10;&#10;中度可信度描述已自动生成">
            <a:extLst>
              <a:ext uri="{FF2B5EF4-FFF2-40B4-BE49-F238E27FC236}">
                <a16:creationId xmlns:a16="http://schemas.microsoft.com/office/drawing/2014/main" id="{2E768BA8-0D71-D918-18C3-714EC6C8F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90" y="2499545"/>
            <a:ext cx="2672486" cy="975359"/>
          </a:xfrm>
          <a:prstGeom prst="rect">
            <a:avLst/>
          </a:prstGeom>
          <a:effectLst>
            <a:glow rad="228600">
              <a:srgbClr val="728FA5">
                <a:alpha val="40000"/>
              </a:srgbClr>
            </a:glow>
          </a:effectLst>
        </p:spPr>
      </p:pic>
      <p:pic>
        <p:nvPicPr>
          <p:cNvPr id="8" name="图片 7" descr="文本&#10;&#10;中度可信度描述已自动生成">
            <a:extLst>
              <a:ext uri="{FF2B5EF4-FFF2-40B4-BE49-F238E27FC236}">
                <a16:creationId xmlns:a16="http://schemas.microsoft.com/office/drawing/2014/main" id="{C664EBD8-0FAE-8973-8A97-83A957289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590" y="4484678"/>
            <a:ext cx="2672486" cy="975360"/>
          </a:xfrm>
          <a:prstGeom prst="rect">
            <a:avLst/>
          </a:prstGeom>
          <a:effectLst>
            <a:glow rad="228600">
              <a:srgbClr val="728FA5">
                <a:alpha val="40000"/>
              </a:srgbClr>
            </a:glow>
          </a:effectLst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E3A0EEF-D01E-3DB7-46B1-BA62B499F24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9991" y="2588600"/>
            <a:ext cx="3258914" cy="840400"/>
          </a:xfrm>
          <a:prstGeom prst="rect">
            <a:avLst/>
          </a:prstGeom>
          <a:effectLst>
            <a:glow rad="228600">
              <a:srgbClr val="728FA5">
                <a:alpha val="40000"/>
              </a:srgbClr>
            </a:glow>
          </a:effectLst>
        </p:spPr>
      </p:pic>
      <p:pic>
        <p:nvPicPr>
          <p:cNvPr id="12" name="图片 11" descr="手机屏幕的截图&#10;&#10;描述已自动生成">
            <a:extLst>
              <a:ext uri="{FF2B5EF4-FFF2-40B4-BE49-F238E27FC236}">
                <a16:creationId xmlns:a16="http://schemas.microsoft.com/office/drawing/2014/main" id="{E753A223-D47E-333E-EC82-68536D835DD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039" y="4594809"/>
            <a:ext cx="3258914" cy="822958"/>
          </a:xfrm>
          <a:prstGeom prst="rect">
            <a:avLst/>
          </a:prstGeom>
          <a:effectLst>
            <a:glow rad="228600">
              <a:srgbClr val="728FA5">
                <a:alpha val="40000"/>
              </a:srgbClr>
            </a:glo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3DB8705-6D04-296B-91C1-079D93A11A0C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11A4B8-BEEE-98C3-1802-CB2228E788D4}"/>
              </a:ext>
            </a:extLst>
          </p:cNvPr>
          <p:cNvSpPr txBox="1"/>
          <p:nvPr/>
        </p:nvSpPr>
        <p:spPr>
          <a:xfrm>
            <a:off x="402320" y="1554314"/>
            <a:ext cx="8581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They were applied to better distinguish vegetation, water, urban, and bare</a:t>
            </a:r>
            <a:r>
              <a:rPr lang="zh-CN" altLang="en-US" sz="2000" dirty="0"/>
              <a:t> </a:t>
            </a:r>
            <a:r>
              <a:rPr lang="en-US" altLang="zh-CN" sz="2000" dirty="0"/>
              <a:t>areas.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2278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C9F38-A86A-979B-A074-57E169F3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ffectLst/>
                <a:latin typeface="Helvetica" pitchFamily="2" charset="0"/>
              </a:rPr>
              <a:t>6.1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Results</a:t>
            </a:r>
            <a:r>
              <a:rPr lang="en-US" altLang="zh-CN" sz="3600" dirty="0">
                <a:latin typeface="Helvetica" pitchFamily="2" charset="0"/>
              </a:rPr>
              <a:t>: </a:t>
            </a:r>
            <a:r>
              <a:rPr lang="en-US" altLang="zh-CN" sz="3600" dirty="0" err="1">
                <a:effectLst/>
                <a:latin typeface="Helvetica" pitchFamily="2" charset="0"/>
              </a:rPr>
              <a:t>Kmeans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-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Shanghai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D13651-5A55-B795-E76F-4672A375E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3192"/>
            <a:ext cx="6575440" cy="3777004"/>
          </a:xfrm>
          <a:prstGeom prst="rect">
            <a:avLst/>
          </a:prstGeom>
        </p:spPr>
      </p:pic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09F197A3-750E-0537-D8CC-F9A355AD6B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703" y="1452598"/>
            <a:ext cx="3691297" cy="26890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28886A9-CC81-8152-E3B0-E37E82155BF5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07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0C388-C724-9032-2E22-24273ED9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Overview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0B2DB-86A5-D66C-DD89-90B802700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32059" cy="389964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Aim of the 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Workflow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Study Areas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Data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Conclusions</a:t>
            </a:r>
          </a:p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02F94F-99AE-4F66-AF2E-CB4211515241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830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01B2C9-C52E-80EF-6CFB-E1821392B7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5950" y="3289300"/>
            <a:ext cx="292100" cy="279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25E022-3844-79E6-CFA4-2319D2128F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5950" y="3289300"/>
            <a:ext cx="292100" cy="279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8C9F38-A86A-979B-A074-57E169F3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6.1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Results</a:t>
            </a:r>
            <a:r>
              <a:rPr lang="en-US" altLang="zh-CN" sz="3600" dirty="0">
                <a:solidFill>
                  <a:prstClr val="white"/>
                </a:solidFill>
                <a:latin typeface="Helvetica" pitchFamily="2" charset="0"/>
                <a:ea typeface="宋体" panose="02010600030101010101" pitchFamily="2" charset="-122"/>
              </a:rPr>
              <a:t>: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Kmeans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Shanghai</a:t>
            </a:r>
            <a:endParaRPr lang="en-US" altLang="zh-CN" sz="2800" dirty="0">
              <a:effectLst/>
              <a:latin typeface="Helvetica" pitchFamily="2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DFC5375-A5F8-39ED-D311-544E10709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455420"/>
            <a:ext cx="5966232" cy="54051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B9576E-6054-63EE-58F2-4F8A1D600B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231" y="4683311"/>
            <a:ext cx="3177769" cy="21746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5ED4C3-EC46-C3AE-78E3-BB7B83893EBD}"/>
              </a:ext>
            </a:extLst>
          </p:cNvPr>
          <p:cNvSpPr/>
          <p:nvPr/>
        </p:nvSpPr>
        <p:spPr>
          <a:xfrm>
            <a:off x="3311611" y="4436176"/>
            <a:ext cx="1865870" cy="185341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5EB6FB-7790-5023-F9FD-7AB678CCC6BF}"/>
              </a:ext>
            </a:extLst>
          </p:cNvPr>
          <p:cNvSpPr/>
          <p:nvPr/>
        </p:nvSpPr>
        <p:spPr>
          <a:xfrm>
            <a:off x="7881024" y="6289589"/>
            <a:ext cx="818134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1284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C9F38-A86A-979B-A074-57E169F3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ffectLst/>
                <a:latin typeface="Helvetica" pitchFamily="2" charset="0"/>
              </a:rPr>
              <a:t>6.1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Results</a:t>
            </a:r>
            <a:r>
              <a:rPr lang="en-US" altLang="zh-CN" sz="3600" dirty="0">
                <a:latin typeface="Helvetica" pitchFamily="2" charset="0"/>
              </a:rPr>
              <a:t>: </a:t>
            </a:r>
            <a:r>
              <a:rPr lang="en-US" altLang="zh-CN" sz="3600" dirty="0" err="1">
                <a:effectLst/>
                <a:latin typeface="Helvetica" pitchFamily="2" charset="0"/>
              </a:rPr>
              <a:t>Kmeans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-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Tuscany</a:t>
            </a:r>
            <a:endParaRPr lang="en-US" altLang="zh-CN" sz="3600" dirty="0">
              <a:effectLst/>
              <a:latin typeface="Helvetica" pitchFamily="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948BF3-2AAD-C9E2-9D37-2E6D99608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7751"/>
            <a:ext cx="6383466" cy="40187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D0CA1A-4D01-FBC2-FCBC-55A45083A6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73" y="1269681"/>
            <a:ext cx="3864427" cy="30761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3CFD015-CAE8-A2B6-2E8A-3CE2EF360573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75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C9F38-A86A-979B-A074-57E169F3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6.1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3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Tuscany</a:t>
            </a:r>
            <a:endParaRPr lang="en-US" altLang="zh-CN" sz="3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8B45DC-D1BC-6C0A-93FF-6BEBA6FF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520" y="3825241"/>
            <a:ext cx="2286000" cy="111252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内容占位符 4" descr="表格&#10;&#10;描述已自动生成">
            <a:extLst>
              <a:ext uri="{FF2B5EF4-FFF2-40B4-BE49-F238E27FC236}">
                <a16:creationId xmlns:a16="http://schemas.microsoft.com/office/drawing/2014/main" id="{6AB7278B-C1A3-EF08-A5C9-2F803B4108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346" y="4390232"/>
            <a:ext cx="3086694" cy="23286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9D87F0-69A3-E0EE-F842-D308A8D6034D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4E0FE9-9A2F-13EC-CA2D-238BEDF585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3492"/>
            <a:ext cx="5999516" cy="543534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977D668-B645-2AF0-2D9F-BCD9B407FF2C}"/>
              </a:ext>
            </a:extLst>
          </p:cNvPr>
          <p:cNvSpPr/>
          <p:nvPr/>
        </p:nvSpPr>
        <p:spPr>
          <a:xfrm>
            <a:off x="3336324" y="4300151"/>
            <a:ext cx="936565" cy="94153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4E954D-45C2-24B5-8781-F7C75FBE4912}"/>
              </a:ext>
            </a:extLst>
          </p:cNvPr>
          <p:cNvSpPr/>
          <p:nvPr/>
        </p:nvSpPr>
        <p:spPr>
          <a:xfrm>
            <a:off x="7722973" y="6116594"/>
            <a:ext cx="988541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484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C9F38-A86A-979B-A074-57E169F3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6.1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Results: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Kmeans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 </a:t>
            </a:r>
            <a:r>
              <a:rPr lang="en-US" altLang="zh-CN" sz="3600" dirty="0" err="1">
                <a:solidFill>
                  <a:prstClr val="white"/>
                </a:solidFill>
                <a:latin typeface="Helvetica" pitchFamily="2" charset="0"/>
                <a:ea typeface="宋体" panose="02010600030101010101" pitchFamily="2" charset="-122"/>
              </a:rPr>
              <a:t>Aosta</a:t>
            </a:r>
            <a:endParaRPr lang="en-US" altLang="zh-CN" sz="2800" dirty="0">
              <a:effectLst/>
              <a:latin typeface="Helvetica" pitchFamily="2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2D515F4-6CE9-99D5-7D20-A52ED512E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9604"/>
            <a:ext cx="6431280" cy="4031289"/>
          </a:xfrm>
          <a:prstGeom prst="rect">
            <a:avLst/>
          </a:prstGeom>
        </p:spPr>
      </p:pic>
      <p:pic>
        <p:nvPicPr>
          <p:cNvPr id="3" name="内容占位符 14">
            <a:extLst>
              <a:ext uri="{FF2B5EF4-FFF2-40B4-BE49-F238E27FC236}">
                <a16:creationId xmlns:a16="http://schemas.microsoft.com/office/drawing/2014/main" id="{33955CE4-C97A-20B8-1D13-C56C956899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4568" y="1049372"/>
            <a:ext cx="3819432" cy="304587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C3B4CB-FA71-9611-6779-37E3EB1FD9DE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574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C9F38-A86A-979B-A074-57E169F3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6.1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Results: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Kmeans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宋体" panose="02010600030101010101" pitchFamily="2" charset="-122"/>
                <a:cs typeface="Arial"/>
              </a:rPr>
              <a:t>Aosta</a:t>
            </a:r>
            <a:endParaRPr lang="en-US" altLang="zh-CN" sz="2800" dirty="0">
              <a:effectLst/>
              <a:latin typeface="Helvetica" pitchFamily="2" charset="0"/>
            </a:endParaRPr>
          </a:p>
        </p:txBody>
      </p:sp>
      <p:pic>
        <p:nvPicPr>
          <p:cNvPr id="3" name="内容占位符 5" descr="表格&#10;&#10;描述已自动生成">
            <a:extLst>
              <a:ext uri="{FF2B5EF4-FFF2-40B4-BE49-F238E27FC236}">
                <a16:creationId xmlns:a16="http://schemas.microsoft.com/office/drawing/2014/main" id="{51395B8F-8320-523D-7D3E-CBD8A1E19F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466" y="4227660"/>
            <a:ext cx="3367534" cy="24911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437E28-BF3A-4E22-67E1-EF0AE23AF1F7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79315B-8104-4E23-7717-E2436162D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469707"/>
            <a:ext cx="5809713" cy="52491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7A1966-5E01-F632-1CE5-D86308F141AF}"/>
              </a:ext>
            </a:extLst>
          </p:cNvPr>
          <p:cNvSpPr/>
          <p:nvPr/>
        </p:nvSpPr>
        <p:spPr>
          <a:xfrm>
            <a:off x="7755583" y="6116594"/>
            <a:ext cx="988541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F87348-D7E5-4966-C907-D79B4DFE6147}"/>
              </a:ext>
            </a:extLst>
          </p:cNvPr>
          <p:cNvSpPr/>
          <p:nvPr/>
        </p:nvSpPr>
        <p:spPr>
          <a:xfrm>
            <a:off x="2100650" y="3181865"/>
            <a:ext cx="753762" cy="71051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47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C9F38-A86A-979B-A074-57E169F3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6.2 Results: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Shanghai</a:t>
            </a:r>
            <a:endParaRPr lang="en-US" altLang="zh-CN" sz="3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32F2D9F-1451-7FA1-8AD9-BF036ECEF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7872"/>
            <a:ext cx="6512158" cy="3740654"/>
          </a:xfrm>
          <a:prstGeom prst="rect">
            <a:avLst/>
          </a:prstGeom>
        </p:spPr>
      </p:pic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6662F341-19CB-D5B7-89DF-0597D7B414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3586" y="1281224"/>
            <a:ext cx="3760414" cy="27394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217ED59-25D3-D85D-045B-A6C5A4910436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071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C9F38-A86A-979B-A074-57E169F3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6.2 Results: RF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Shanghai</a:t>
            </a:r>
            <a:endParaRPr lang="en-US" altLang="zh-CN" sz="2800" dirty="0">
              <a:effectLst/>
              <a:latin typeface="Helvetica" pitchFamily="2" charset="0"/>
            </a:endParaRPr>
          </a:p>
        </p:txBody>
      </p:sp>
      <p:pic>
        <p:nvPicPr>
          <p:cNvPr id="3" name="内容占位符 4" descr="表格&#10;&#10;描述已自动生成">
            <a:extLst>
              <a:ext uri="{FF2B5EF4-FFF2-40B4-BE49-F238E27FC236}">
                <a16:creationId xmlns:a16="http://schemas.microsoft.com/office/drawing/2014/main" id="{44A065D2-C8E5-D1E2-0D15-D72EBCB4BF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406" y="4398702"/>
            <a:ext cx="3462594" cy="245929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FB0C8E-92A1-6100-6FFB-A8DA54F4A9B6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B17D225-25FB-4CCC-BED3-7C82B7D68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3553"/>
            <a:ext cx="5720370" cy="51852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6BCBF3-E32B-A03A-3D88-A88405096C0A}"/>
              </a:ext>
            </a:extLst>
          </p:cNvPr>
          <p:cNvSpPr/>
          <p:nvPr/>
        </p:nvSpPr>
        <p:spPr>
          <a:xfrm>
            <a:off x="7722973" y="6240162"/>
            <a:ext cx="988541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9D87264-9896-D9E5-6CC3-25BDD08946D5}"/>
              </a:ext>
            </a:extLst>
          </p:cNvPr>
          <p:cNvCxnSpPr/>
          <p:nvPr/>
        </p:nvCxnSpPr>
        <p:spPr>
          <a:xfrm>
            <a:off x="587350" y="1729946"/>
            <a:ext cx="4460789" cy="4510216"/>
          </a:xfrm>
          <a:prstGeom prst="line">
            <a:avLst/>
          </a:prstGeom>
          <a:ln>
            <a:solidFill>
              <a:srgbClr val="FF0000">
                <a:alpha val="63342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01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6.2 Results: RF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-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Tuscany</a:t>
            </a:r>
            <a:endParaRPr kumimoji="1" lang="zh-CN" altLang="en-US" sz="36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8A82BA7-B376-F870-F225-5F659C137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51210"/>
            <a:ext cx="6203575" cy="36510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99A1CA-AEE1-BDEA-2CBC-85C11A3406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671" y="1271551"/>
            <a:ext cx="3980329" cy="316837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B91CB1-FA1F-B63F-DEDE-0FD8EBAF9E4F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99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6.2 Results: RF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-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Tuscany</a:t>
            </a:r>
            <a:endParaRPr kumimoji="1" lang="zh-CN" altLang="en-US" sz="3600" dirty="0"/>
          </a:p>
        </p:txBody>
      </p:sp>
      <p:pic>
        <p:nvPicPr>
          <p:cNvPr id="3" name="内容占位符 5" descr="表格&#10;&#10;描述已自动生成">
            <a:extLst>
              <a:ext uri="{FF2B5EF4-FFF2-40B4-BE49-F238E27FC236}">
                <a16:creationId xmlns:a16="http://schemas.microsoft.com/office/drawing/2014/main" id="{924F503F-B582-6C84-3B7A-1B7CD25940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437" y="4204749"/>
            <a:ext cx="3515563" cy="25140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F853E8E-0C7E-109B-4926-AF30BD775E40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5CAA497-859C-F422-5930-67AFE14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4955"/>
            <a:ext cx="5695080" cy="51738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B214D3-047F-AAB8-4C26-9D20342ABA90}"/>
              </a:ext>
            </a:extLst>
          </p:cNvPr>
          <p:cNvSpPr/>
          <p:nvPr/>
        </p:nvSpPr>
        <p:spPr>
          <a:xfrm>
            <a:off x="7735330" y="6116594"/>
            <a:ext cx="988541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B2DE02-3DB2-4F4C-2153-5859D942F9C1}"/>
              </a:ext>
            </a:extLst>
          </p:cNvPr>
          <p:cNvSpPr/>
          <p:nvPr/>
        </p:nvSpPr>
        <p:spPr>
          <a:xfrm>
            <a:off x="3200401" y="4436075"/>
            <a:ext cx="877330" cy="8769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7493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6.2 Results: RF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-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 err="1">
                <a:latin typeface="Helvetica" pitchFamily="2" charset="0"/>
              </a:rPr>
              <a:t>Aosta</a:t>
            </a:r>
            <a:endParaRPr kumimoji="1"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AB0708-B38B-4A18-82BE-B6B69AE75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11188"/>
            <a:ext cx="6638728" cy="3982081"/>
          </a:xfrm>
          <a:prstGeom prst="rect">
            <a:avLst/>
          </a:prstGeom>
        </p:spPr>
      </p:pic>
      <p:pic>
        <p:nvPicPr>
          <p:cNvPr id="3" name="内容占位符 14">
            <a:extLst>
              <a:ext uri="{FF2B5EF4-FFF2-40B4-BE49-F238E27FC236}">
                <a16:creationId xmlns:a16="http://schemas.microsoft.com/office/drawing/2014/main" id="{C027E574-B799-D7F4-0FA5-C695E18FA4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673" y="1103160"/>
            <a:ext cx="3675326" cy="2930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855B79-B4D3-AF58-3E09-B71C27DE6712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585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2E6FB-D411-7CE4-18EE-B0332EEE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1.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Aim of the study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E63CD-9E1B-020C-752C-D5C4E0138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1521"/>
            <a:ext cx="9144000" cy="3756522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558B53-84F9-72FD-BB09-772F88336E45}"/>
              </a:ext>
            </a:extLst>
          </p:cNvPr>
          <p:cNvSpPr txBox="1"/>
          <p:nvPr/>
        </p:nvSpPr>
        <p:spPr>
          <a:xfrm>
            <a:off x="161365" y="1402080"/>
            <a:ext cx="9305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To evaluate and compare the performance of different machine learning algorithms for land cover classification using Sentinel-2 multispectral imagery. </a:t>
            </a:r>
            <a:endParaRPr kumimoji="1" lang="zh-CN" altLang="en-US" sz="2200" dirty="0"/>
          </a:p>
        </p:txBody>
      </p:sp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19A5107F-6EC9-8CD1-510F-5062BF7AD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811913"/>
              </p:ext>
            </p:extLst>
          </p:nvPr>
        </p:nvGraphicFramePr>
        <p:xfrm>
          <a:off x="268941" y="2366682"/>
          <a:ext cx="8600623" cy="3375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5A471811-0FBA-38E1-0EE4-0B5C458C2276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63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6.2 Results: RF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Aosta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39EB301-0C4F-80AE-B6CC-6B43A7368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00044"/>
            <a:ext cx="5776135" cy="5218790"/>
          </a:xfrm>
          <a:prstGeom prst="rect">
            <a:avLst/>
          </a:prstGeom>
        </p:spPr>
      </p:pic>
      <p:pic>
        <p:nvPicPr>
          <p:cNvPr id="3" name="内容占位符 5" descr="表格&#10;&#10;描述已自动生成">
            <a:extLst>
              <a:ext uri="{FF2B5EF4-FFF2-40B4-BE49-F238E27FC236}">
                <a16:creationId xmlns:a16="http://schemas.microsoft.com/office/drawing/2014/main" id="{118AB188-6761-205D-18CF-3A05311EAE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387" y="4450452"/>
            <a:ext cx="3162613" cy="24075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1AB9A6A-CBDF-562C-52C3-6AA5A8597E6C}"/>
              </a:ext>
            </a:extLst>
          </p:cNvPr>
          <p:cNvSpPr/>
          <p:nvPr/>
        </p:nvSpPr>
        <p:spPr>
          <a:xfrm>
            <a:off x="4300151" y="5391492"/>
            <a:ext cx="773161" cy="70038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79AD71-FF55-AE53-A691-698E5A445B1C}"/>
              </a:ext>
            </a:extLst>
          </p:cNvPr>
          <p:cNvSpPr/>
          <p:nvPr/>
        </p:nvSpPr>
        <p:spPr>
          <a:xfrm>
            <a:off x="642551" y="1706312"/>
            <a:ext cx="729049" cy="7279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70332F-9C2E-6886-3639-67AD12FBA7DC}"/>
              </a:ext>
            </a:extLst>
          </p:cNvPr>
          <p:cNvSpPr/>
          <p:nvPr/>
        </p:nvSpPr>
        <p:spPr>
          <a:xfrm>
            <a:off x="7881023" y="6326659"/>
            <a:ext cx="988541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D70279-86C4-80CD-1927-660A6A948090}"/>
              </a:ext>
            </a:extLst>
          </p:cNvPr>
          <p:cNvSpPr/>
          <p:nvPr/>
        </p:nvSpPr>
        <p:spPr>
          <a:xfrm>
            <a:off x="1371601" y="2434281"/>
            <a:ext cx="729050" cy="7279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155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6.3 Results: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Parameter Tuning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09517E-BE46-FED9-1420-9085931E84A8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51D0B4-57AA-235B-0F33-283F907D3C4C}"/>
              </a:ext>
            </a:extLst>
          </p:cNvPr>
          <p:cNvSpPr txBox="1"/>
          <p:nvPr/>
        </p:nvSpPr>
        <p:spPr>
          <a:xfrm>
            <a:off x="288521" y="730156"/>
            <a:ext cx="831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6B754EA-C08F-3210-2EB5-BF3D88BB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79" y="1406843"/>
            <a:ext cx="8581042" cy="4525963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GridSearchCV</a:t>
            </a:r>
            <a:r>
              <a:rPr lang="en-US" altLang="zh-CN" dirty="0"/>
              <a:t> with 3-fold cross-validation was used to find the best MLP settings.</a:t>
            </a:r>
          </a:p>
          <a:p>
            <a:br>
              <a:rPr lang="en-US" altLang="zh-CN" dirty="0"/>
            </a:br>
            <a:r>
              <a:rPr lang="en-US" altLang="zh-CN" dirty="0"/>
              <a:t>Four key parameters were explored: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activation (tanh / </a:t>
            </a:r>
            <a:r>
              <a:rPr lang="en-US" altLang="zh-CN" b="1" dirty="0" err="1"/>
              <a:t>relu</a:t>
            </a:r>
            <a:r>
              <a:rPr lang="en-US" altLang="zh-CN" b="1" dirty="0"/>
              <a:t>):</a:t>
            </a:r>
            <a:r>
              <a:rPr lang="en-US" altLang="zh-CN" dirty="0"/>
              <a:t> adds non-linearity.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alpha (0.0001–0.05):</a:t>
            </a:r>
            <a:r>
              <a:rPr lang="en-US" altLang="zh-CN" dirty="0"/>
              <a:t> controls regularization.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err="1"/>
              <a:t>hidden_layer_sizes</a:t>
            </a:r>
            <a:r>
              <a:rPr lang="en-US" altLang="zh-CN" b="1" dirty="0"/>
              <a:t> (50,50,50 / 100,50 / 128,64,32):</a:t>
            </a:r>
            <a:r>
              <a:rPr lang="en-US" altLang="zh-CN" dirty="0"/>
              <a:t> defines network depth.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err="1"/>
              <a:t>learning_rate</a:t>
            </a:r>
            <a:r>
              <a:rPr lang="en-US" altLang="zh-CN" b="1" dirty="0"/>
              <a:t> (constant / adaptive):</a:t>
            </a:r>
            <a:r>
              <a:rPr lang="en-US" altLang="zh-CN" dirty="0"/>
              <a:t> controls weight updates.</a:t>
            </a:r>
          </a:p>
          <a:p>
            <a:br>
              <a:rPr lang="en-US" altLang="zh-CN" dirty="0"/>
            </a:br>
            <a:r>
              <a:rPr lang="en-US" altLang="zh-CN" dirty="0"/>
              <a:t>The best setup for each area was chosen based on validation accuracy.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61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6.3 Results: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Shanghai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4E303F-C19C-B1F5-E426-A799385C2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43953"/>
            <a:ext cx="6523693" cy="4083891"/>
          </a:xfrm>
          <a:prstGeom prst="rect">
            <a:avLst/>
          </a:prstGeom>
        </p:spPr>
      </p:pic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C12805B7-CD9E-0F1D-16A4-4D0B1AF11F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547" y="1960113"/>
            <a:ext cx="3756454" cy="273656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509517E-BE46-FED9-1420-9085931E84A8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51D0B4-57AA-235B-0F33-283F907D3C4C}"/>
              </a:ext>
            </a:extLst>
          </p:cNvPr>
          <p:cNvSpPr txBox="1"/>
          <p:nvPr/>
        </p:nvSpPr>
        <p:spPr>
          <a:xfrm>
            <a:off x="288521" y="730156"/>
            <a:ext cx="831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1F33E-9D9F-A0D0-3826-0E96DEF88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6" b="48495"/>
          <a:stretch/>
        </p:blipFill>
        <p:spPr>
          <a:xfrm>
            <a:off x="160638" y="1091468"/>
            <a:ext cx="8629766" cy="83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9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6.3 Results: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Shanghai</a:t>
            </a:r>
            <a:endParaRPr kumimoji="1" lang="zh-CN" altLang="en-US" sz="36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2B7F69B-A19B-06C0-21FA-3377E5FA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4870"/>
            <a:ext cx="5906460" cy="5353964"/>
          </a:xfrm>
          <a:prstGeom prst="rect">
            <a:avLst/>
          </a:prstGeom>
        </p:spPr>
      </p:pic>
      <p:pic>
        <p:nvPicPr>
          <p:cNvPr id="3" name="内容占位符 6" descr="表格&#10;&#10;描述已自动生成">
            <a:extLst>
              <a:ext uri="{FF2B5EF4-FFF2-40B4-BE49-F238E27FC236}">
                <a16:creationId xmlns:a16="http://schemas.microsoft.com/office/drawing/2014/main" id="{F6CD0444-4184-A7EA-C3A0-26C439A0D4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076" y="4591566"/>
            <a:ext cx="3323924" cy="21272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D6652C-4659-8398-036B-CF0F8B22EBEA}"/>
              </a:ext>
            </a:extLst>
          </p:cNvPr>
          <p:cNvSpPr/>
          <p:nvPr/>
        </p:nvSpPr>
        <p:spPr>
          <a:xfrm>
            <a:off x="568411" y="1618735"/>
            <a:ext cx="902043" cy="88968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0B33E9-859A-1B0B-562E-B06C8F1C516C}"/>
              </a:ext>
            </a:extLst>
          </p:cNvPr>
          <p:cNvSpPr/>
          <p:nvPr/>
        </p:nvSpPr>
        <p:spPr>
          <a:xfrm>
            <a:off x="4250726" y="5245995"/>
            <a:ext cx="889686" cy="9076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8F52EF-6747-434B-EDCC-227D03E32E3B}"/>
              </a:ext>
            </a:extLst>
          </p:cNvPr>
          <p:cNvSpPr/>
          <p:nvPr/>
        </p:nvSpPr>
        <p:spPr>
          <a:xfrm>
            <a:off x="7760043" y="6153665"/>
            <a:ext cx="988541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944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6.3 Results: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Tuscany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E58C052-9AF8-C5AD-4FEA-9ABBDB17E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0611"/>
            <a:ext cx="6282004" cy="3959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297CDD-62F6-EEEC-9089-A72C083837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881" y="2034274"/>
            <a:ext cx="3748265" cy="25461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7CC924-D9F5-C75A-4CF9-55EB59F420CC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2DA45B-B822-D68C-11D0-92CD3145ACAC}"/>
              </a:ext>
            </a:extLst>
          </p:cNvPr>
          <p:cNvGrpSpPr/>
          <p:nvPr/>
        </p:nvGrpSpPr>
        <p:grpSpPr>
          <a:xfrm>
            <a:off x="452278" y="1193874"/>
            <a:ext cx="8253528" cy="840400"/>
            <a:chOff x="700731" y="979566"/>
            <a:chExt cx="7204966" cy="61296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0B6D9E-A120-8A90-F433-03F928549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817" b="78014"/>
            <a:stretch/>
          </p:blipFill>
          <p:spPr>
            <a:xfrm>
              <a:off x="700731" y="979566"/>
              <a:ext cx="7204966" cy="2940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D2CB94C-D7DB-CBC0-A357-D82896FBA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000" r="-124" b="25444"/>
            <a:stretch/>
          </p:blipFill>
          <p:spPr>
            <a:xfrm>
              <a:off x="700731" y="1265073"/>
              <a:ext cx="7133453" cy="327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453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6.3 Results: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Tuscany</a:t>
            </a:r>
            <a:endParaRPr kumimoji="1" lang="zh-CN" altLang="en-US" sz="36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1DA3B77-C4A5-8ED6-38FE-08109F248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9243"/>
            <a:ext cx="5679353" cy="5159591"/>
          </a:xfrm>
          <a:prstGeom prst="rect">
            <a:avLst/>
          </a:prstGeom>
        </p:spPr>
      </p:pic>
      <p:pic>
        <p:nvPicPr>
          <p:cNvPr id="3" name="内容占位符 5" descr="表格&#10;&#10;描述已自动生成">
            <a:extLst>
              <a:ext uri="{FF2B5EF4-FFF2-40B4-BE49-F238E27FC236}">
                <a16:creationId xmlns:a16="http://schemas.microsoft.com/office/drawing/2014/main" id="{0A4F7445-8E96-C987-BB00-B431B5339C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039" y="4546280"/>
            <a:ext cx="3479961" cy="217255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52248E-623B-7C4A-99D4-4DB3DA974104}"/>
              </a:ext>
            </a:extLst>
          </p:cNvPr>
          <p:cNvSpPr/>
          <p:nvPr/>
        </p:nvSpPr>
        <p:spPr>
          <a:xfrm>
            <a:off x="3212758" y="4422712"/>
            <a:ext cx="852616" cy="8760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DF970C-1C5D-6902-D3FC-083AE637EBAE}"/>
              </a:ext>
            </a:extLst>
          </p:cNvPr>
          <p:cNvSpPr/>
          <p:nvPr/>
        </p:nvSpPr>
        <p:spPr>
          <a:xfrm>
            <a:off x="7760043" y="6141308"/>
            <a:ext cx="988541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4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6.3 Results: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-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 err="1">
                <a:effectLst/>
                <a:latin typeface="Helvetica" pitchFamily="2" charset="0"/>
              </a:rPr>
              <a:t>Aosta</a:t>
            </a:r>
            <a:endParaRPr kumimoji="1"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410379-A8C3-61C9-F80E-18FDC2878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4036"/>
            <a:ext cx="6508376" cy="3956126"/>
          </a:xfrm>
          <a:prstGeom prst="rect">
            <a:avLst/>
          </a:prstGeom>
        </p:spPr>
      </p:pic>
      <p:pic>
        <p:nvPicPr>
          <p:cNvPr id="3" name="内容占位符 14">
            <a:extLst>
              <a:ext uri="{FF2B5EF4-FFF2-40B4-BE49-F238E27FC236}">
                <a16:creationId xmlns:a16="http://schemas.microsoft.com/office/drawing/2014/main" id="{B9411127-9D02-3605-7D31-8F92B1535B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4043" y="2043736"/>
            <a:ext cx="3531445" cy="24468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7D270BC-C1F9-48BB-BFB6-95001B247FE0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82343ED-D015-71DA-B904-351C55F67337}"/>
              </a:ext>
            </a:extLst>
          </p:cNvPr>
          <p:cNvGrpSpPr/>
          <p:nvPr/>
        </p:nvGrpSpPr>
        <p:grpSpPr>
          <a:xfrm>
            <a:off x="607669" y="1143261"/>
            <a:ext cx="7928661" cy="840400"/>
            <a:chOff x="849012" y="923997"/>
            <a:chExt cx="7244664" cy="66181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FEDCBB4-435A-A12D-F152-7FE99C15B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1" b="75700"/>
            <a:stretch/>
          </p:blipFill>
          <p:spPr>
            <a:xfrm>
              <a:off x="849012" y="923997"/>
              <a:ext cx="7084026" cy="32403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6E65B4F-6D74-900B-1344-31523BE4B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274" r="-1684"/>
            <a:stretch/>
          </p:blipFill>
          <p:spPr>
            <a:xfrm>
              <a:off x="849012" y="1242753"/>
              <a:ext cx="7244664" cy="34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176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6.3 Results: </a:t>
            </a:r>
            <a:r>
              <a:rPr lang="en-US" altLang="zh-CN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zh-CN" alt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effectLst/>
                <a:latin typeface="Helvetica" pitchFamily="2" charset="0"/>
              </a:rPr>
              <a:t>-</a:t>
            </a:r>
            <a:r>
              <a:rPr lang="zh-CN" altLang="en-US" sz="3600" dirty="0">
                <a:effectLst/>
                <a:latin typeface="Helvetica" pitchFamily="2" charset="0"/>
              </a:rPr>
              <a:t> </a:t>
            </a:r>
            <a:r>
              <a:rPr lang="en-US" altLang="zh-CN" sz="3600" dirty="0" err="1">
                <a:effectLst/>
                <a:latin typeface="Helvetica" pitchFamily="2" charset="0"/>
              </a:rPr>
              <a:t>Aosta</a:t>
            </a:r>
            <a:endParaRPr kumimoji="1" lang="zh-CN" altLang="en-US" sz="36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1728890-F984-F852-83DF-61FE1E920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9" y="1405890"/>
            <a:ext cx="5880345" cy="5312944"/>
          </a:xfrm>
          <a:prstGeom prst="rect">
            <a:avLst/>
          </a:prstGeom>
        </p:spPr>
      </p:pic>
      <p:pic>
        <p:nvPicPr>
          <p:cNvPr id="3" name="内容占位符 5" descr="表格&#10;&#10;描述已自动生成">
            <a:extLst>
              <a:ext uri="{FF2B5EF4-FFF2-40B4-BE49-F238E27FC236}">
                <a16:creationId xmlns:a16="http://schemas.microsoft.com/office/drawing/2014/main" id="{E0E6AAE8-FC01-4231-7E6C-2D351EF759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029" y="4448520"/>
            <a:ext cx="3154971" cy="22703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72C4DC-5546-9B9F-C5EB-06171E01A81F}"/>
              </a:ext>
            </a:extLst>
          </p:cNvPr>
          <p:cNvSpPr/>
          <p:nvPr/>
        </p:nvSpPr>
        <p:spPr>
          <a:xfrm>
            <a:off x="2211859" y="3089189"/>
            <a:ext cx="1507525" cy="155695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15B348-E6B2-34C8-195C-BEC540A12433}"/>
              </a:ext>
            </a:extLst>
          </p:cNvPr>
          <p:cNvSpPr/>
          <p:nvPr/>
        </p:nvSpPr>
        <p:spPr>
          <a:xfrm>
            <a:off x="7772400" y="6190735"/>
            <a:ext cx="988541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835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0FB6C-9445-0FD2-C5F9-4DC37BD8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dirty="0"/>
              <a:t>7. Comparison of Uniform 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Proportional Sampling Strategies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E30E77-1C83-F64E-C81E-EC29339BA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60" y="4604101"/>
            <a:ext cx="8483017" cy="103058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cs typeface="+mn-cs"/>
              </a:rPr>
              <a:t>Because of limited time, the comparative experiment was performed only using the Random Forest model.</a:t>
            </a:r>
          </a:p>
          <a:p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DE8FEFF-A5B3-1C90-4073-D0D8BB8F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35990"/>
              </p:ext>
            </p:extLst>
          </p:nvPr>
        </p:nvGraphicFramePr>
        <p:xfrm>
          <a:off x="481914" y="2933495"/>
          <a:ext cx="838676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044">
                  <a:extLst>
                    <a:ext uri="{9D8B030D-6E8A-4147-A177-3AD203B41FA5}">
                      <a16:colId xmlns:a16="http://schemas.microsoft.com/office/drawing/2014/main" val="2379884237"/>
                    </a:ext>
                  </a:extLst>
                </a:gridCol>
                <a:gridCol w="6764719">
                  <a:extLst>
                    <a:ext uri="{9D8B030D-6E8A-4147-A177-3AD203B41FA5}">
                      <a16:colId xmlns:a16="http://schemas.microsoft.com/office/drawing/2014/main" val="936931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Strategy</a:t>
                      </a:r>
                      <a:endParaRPr lang="zh-CN" altLang="en-US" sz="2200" dirty="0"/>
                    </a:p>
                  </a:txBody>
                  <a:tcPr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Description</a:t>
                      </a:r>
                      <a:endParaRPr lang="zh-CN" altLang="en-US" sz="2200" dirty="0"/>
                    </a:p>
                  </a:txBody>
                  <a:tcPr>
                    <a:solidFill>
                      <a:srgbClr val="728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7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Uniform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Equal samples per class — balanced but artificial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94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Proportional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Samples follow real area ratios — realistic but imbalanced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67263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A127A102-FECA-9DA7-E26C-13AD60724BEE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DAA972-7AD0-C97C-D8E5-4E3035D00DA7}"/>
              </a:ext>
            </a:extLst>
          </p:cNvPr>
          <p:cNvSpPr txBox="1"/>
          <p:nvPr/>
        </p:nvSpPr>
        <p:spPr>
          <a:xfrm>
            <a:off x="385660" y="1585047"/>
            <a:ext cx="8007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Evaluate how different </a:t>
            </a:r>
            <a:r>
              <a:rPr lang="en-US" altLang="zh-CN" sz="2400" b="1" dirty="0"/>
              <a:t>sampling strategies</a:t>
            </a:r>
            <a:r>
              <a:rPr lang="en-US" altLang="zh-CN" sz="2400" dirty="0"/>
              <a:t> affect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 accuracy and feature recognition.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372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7.1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Proportional Sampling Strategies</a:t>
            </a:r>
            <a:br>
              <a:rPr kumimoji="1" lang="en-US" altLang="zh-CN" sz="2800" dirty="0"/>
            </a:br>
            <a:r>
              <a:rPr kumimoji="1" lang="zh-CN" altLang="en-US" sz="2800" dirty="0"/>
              <a:t>      </a:t>
            </a:r>
            <a:r>
              <a:rPr kumimoji="1" lang="en-US" altLang="zh-CN" sz="2800" dirty="0"/>
              <a:t>Shanghai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——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Random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Forest</a:t>
            </a:r>
            <a:br>
              <a:rPr kumimoji="1" lang="en-US" altLang="zh-CN" sz="2800" dirty="0"/>
            </a:br>
            <a:endParaRPr kumimoji="1" lang="zh-CN" altLang="en-US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EEAD56-CEA5-BE0A-E16B-681FCC543B6A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2974641" y="3146145"/>
            <a:ext cx="2426034" cy="74612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BEE5BF-F7CD-8004-9BBA-FA3FD3F324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1600"/>
            <a:ext cx="6560984" cy="3768700"/>
          </a:xfrm>
          <a:prstGeom prst="rect">
            <a:avLst/>
          </a:prstGeom>
        </p:spPr>
      </p:pic>
      <p:pic>
        <p:nvPicPr>
          <p:cNvPr id="6" name="图片 5" descr="山上的风景&#10;&#10;中度可信度描述已自动生成">
            <a:extLst>
              <a:ext uri="{FF2B5EF4-FFF2-40B4-BE49-F238E27FC236}">
                <a16:creationId xmlns:a16="http://schemas.microsoft.com/office/drawing/2014/main" id="{7A38A2DE-7DFA-AB24-8D2C-90656494D7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397" y="1206612"/>
            <a:ext cx="3485978" cy="253952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6842D1-9418-C364-87C8-8AA0C8992368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91863A84-5218-FAAE-15BF-DEC6444C04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338" y="5140300"/>
            <a:ext cx="7208362" cy="17096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97C58B-A6CD-29F2-AA60-DE0F5F8D38A5}"/>
              </a:ext>
            </a:extLst>
          </p:cNvPr>
          <p:cNvSpPr/>
          <p:nvPr/>
        </p:nvSpPr>
        <p:spPr>
          <a:xfrm>
            <a:off x="6066713" y="5181720"/>
            <a:ext cx="988541" cy="1668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418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84455-DC3B-5984-2AE7-1836C28D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2.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Introduction</a:t>
            </a:r>
            <a:r>
              <a:rPr kumimoji="1" lang="zh-CN" altLang="en-US" sz="3600" dirty="0"/>
              <a:t>：</a:t>
            </a:r>
            <a:r>
              <a:rPr kumimoji="1" lang="en-US" altLang="zh-CN" sz="3600" dirty="0"/>
              <a:t>Earth Observation</a:t>
            </a:r>
            <a:r>
              <a:rPr kumimoji="1" lang="zh-CN" altLang="en-US" sz="3600" dirty="0"/>
              <a:t> 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39B9102-75A9-99F7-C981-E3021E571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936472"/>
              </p:ext>
            </p:extLst>
          </p:nvPr>
        </p:nvGraphicFramePr>
        <p:xfrm>
          <a:off x="0" y="1315786"/>
          <a:ext cx="9027622" cy="490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C9214094-399F-C3EA-F4A0-2E9D7A27B74D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529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7.1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Proportional Sampling Strategies</a:t>
            </a:r>
            <a:br>
              <a:rPr kumimoji="1" lang="en-US" altLang="zh-CN" sz="2800" dirty="0"/>
            </a:br>
            <a:r>
              <a:rPr kumimoji="1" lang="zh-CN" altLang="en-US" sz="2800" dirty="0"/>
              <a:t>      </a:t>
            </a:r>
            <a:r>
              <a:rPr kumimoji="1" lang="en-US" altLang="zh-CN" sz="2800" dirty="0"/>
              <a:t>Shanghai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——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Random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Forest</a:t>
            </a:r>
            <a:endParaRPr kumimoji="1"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1EE9EC-CD9D-3109-F9BF-1D472C8FB8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941" y="1728788"/>
            <a:ext cx="4568059" cy="4140757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40F24C-DCFB-1CDF-25CE-B8B827D3C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8788"/>
            <a:ext cx="4705711" cy="42655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5F7BC4-D717-B0DF-C808-7C2D7FFA4C92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823D15-1D04-81AB-FDE1-1697A0CBAAD8}"/>
              </a:ext>
            </a:extLst>
          </p:cNvPr>
          <p:cNvSpPr/>
          <p:nvPr/>
        </p:nvSpPr>
        <p:spPr>
          <a:xfrm>
            <a:off x="1927654" y="3391930"/>
            <a:ext cx="729049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2279EE-6753-5B03-302B-B1A13F87937C}"/>
              </a:ext>
            </a:extLst>
          </p:cNvPr>
          <p:cNvSpPr/>
          <p:nvPr/>
        </p:nvSpPr>
        <p:spPr>
          <a:xfrm>
            <a:off x="3336324" y="4854146"/>
            <a:ext cx="729049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FA40EE-6CC8-FF74-5CAC-1AAE1B3F91B9}"/>
              </a:ext>
            </a:extLst>
          </p:cNvPr>
          <p:cNvSpPr/>
          <p:nvPr/>
        </p:nvSpPr>
        <p:spPr>
          <a:xfrm>
            <a:off x="7871254" y="4742935"/>
            <a:ext cx="659027" cy="6940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C43E1E-DD48-BBB3-C39C-572483E41578}"/>
              </a:ext>
            </a:extLst>
          </p:cNvPr>
          <p:cNvSpPr/>
          <p:nvPr/>
        </p:nvSpPr>
        <p:spPr>
          <a:xfrm>
            <a:off x="6474941" y="3299253"/>
            <a:ext cx="646671" cy="68374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BBEE4D-F3BA-C38F-5064-D65975F2AAEA}"/>
              </a:ext>
            </a:extLst>
          </p:cNvPr>
          <p:cNvSpPr/>
          <p:nvPr/>
        </p:nvSpPr>
        <p:spPr>
          <a:xfrm>
            <a:off x="3227084" y="1726729"/>
            <a:ext cx="838289" cy="18856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AA59A6-C0D6-E5DD-1094-F485032D582A}"/>
              </a:ext>
            </a:extLst>
          </p:cNvPr>
          <p:cNvSpPr/>
          <p:nvPr/>
        </p:nvSpPr>
        <p:spPr>
          <a:xfrm>
            <a:off x="7568270" y="1726729"/>
            <a:ext cx="838289" cy="18856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723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7.2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Proportional Sampling Strategies</a:t>
            </a:r>
            <a:br>
              <a:rPr kumimoji="1" lang="en-US" altLang="zh-CN" sz="2800" dirty="0"/>
            </a:br>
            <a:r>
              <a:rPr kumimoji="1" lang="zh-CN" altLang="en-US" sz="2800" dirty="0"/>
              <a:t>      </a:t>
            </a:r>
            <a:r>
              <a:rPr kumimoji="1" lang="en-US" altLang="zh-CN" sz="2800" dirty="0"/>
              <a:t>Tuscany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——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Random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Forest</a:t>
            </a:r>
            <a:br>
              <a:rPr kumimoji="1" lang="en-US" altLang="zh-CN" sz="2800" dirty="0"/>
            </a:br>
            <a:endParaRPr kumimoji="1" lang="zh-CN" altLang="en-US" sz="2800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665322B3-B356-873A-FCF4-E4EFF3238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8103"/>
            <a:ext cx="6508376" cy="39905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584B8E-397B-B029-8796-7ED3A4060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451" y="1099831"/>
            <a:ext cx="3109549" cy="24752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4B3EE5-26FD-6B2F-B816-4AD85AA850F9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266B1511-7CFC-DC81-C2E3-0B1154140D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863" y="5204358"/>
            <a:ext cx="6661149" cy="16536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0927-AD75-CA7D-2E9F-CD08EF729770}"/>
              </a:ext>
            </a:extLst>
          </p:cNvPr>
          <p:cNvSpPr/>
          <p:nvPr/>
        </p:nvSpPr>
        <p:spPr>
          <a:xfrm>
            <a:off x="3608173" y="5235250"/>
            <a:ext cx="729049" cy="16227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6142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7.2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Proportional Sampling Strategies</a:t>
            </a:r>
            <a:br>
              <a:rPr kumimoji="1" lang="en-US" altLang="zh-CN" sz="2800" dirty="0"/>
            </a:br>
            <a:r>
              <a:rPr kumimoji="1" lang="zh-CN" altLang="en-US" sz="2800" dirty="0"/>
              <a:t>      </a:t>
            </a:r>
            <a:r>
              <a:rPr kumimoji="1" lang="en-US" altLang="zh-CN" sz="2800" dirty="0"/>
              <a:t>Tuscany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——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Random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Forest</a:t>
            </a:r>
            <a:br>
              <a:rPr kumimoji="1" lang="en-US" altLang="zh-CN" sz="2800" dirty="0"/>
            </a:br>
            <a:endParaRPr kumimoji="1" lang="zh-CN" altLang="en-US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EEAD56-CEA5-BE0A-E16B-681FCC54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295400"/>
            <a:ext cx="8323726" cy="4525963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21EFEA-8C81-072C-0CC8-91A23732C7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2" y="1681560"/>
            <a:ext cx="4568059" cy="41398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EDFFA6-12C8-4E4C-4030-C10A7CF7AF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165" y="1681559"/>
            <a:ext cx="4556835" cy="41398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69CFE0-40A4-EBB3-02C1-037D5C24E3D5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B30AC6-9531-608D-3C83-62D205C573F2}"/>
              </a:ext>
            </a:extLst>
          </p:cNvPr>
          <p:cNvSpPr/>
          <p:nvPr/>
        </p:nvSpPr>
        <p:spPr>
          <a:xfrm>
            <a:off x="1173892" y="2576384"/>
            <a:ext cx="729049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92DF11-4392-CCEC-4E32-5AC2115A52D4}"/>
              </a:ext>
            </a:extLst>
          </p:cNvPr>
          <p:cNvSpPr/>
          <p:nvPr/>
        </p:nvSpPr>
        <p:spPr>
          <a:xfrm>
            <a:off x="2607276" y="3985054"/>
            <a:ext cx="642552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42B16-67DA-8B33-4829-8E94A3EF09FB}"/>
              </a:ext>
            </a:extLst>
          </p:cNvPr>
          <p:cNvSpPr/>
          <p:nvPr/>
        </p:nvSpPr>
        <p:spPr>
          <a:xfrm>
            <a:off x="7142205" y="3985054"/>
            <a:ext cx="729049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1E2F27-E454-14FC-7009-DD6C0947C0CB}"/>
              </a:ext>
            </a:extLst>
          </p:cNvPr>
          <p:cNvSpPr/>
          <p:nvPr/>
        </p:nvSpPr>
        <p:spPr>
          <a:xfrm>
            <a:off x="5696464" y="2576384"/>
            <a:ext cx="729049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3B438-7E66-A4CC-CCBD-73E37EEDBD57}"/>
              </a:ext>
            </a:extLst>
          </p:cNvPr>
          <p:cNvSpPr/>
          <p:nvPr/>
        </p:nvSpPr>
        <p:spPr>
          <a:xfrm>
            <a:off x="3089189" y="1681559"/>
            <a:ext cx="840260" cy="2090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64516E-0CF6-EFDD-0D2B-B3E24A2EA890}"/>
              </a:ext>
            </a:extLst>
          </p:cNvPr>
          <p:cNvSpPr/>
          <p:nvPr/>
        </p:nvSpPr>
        <p:spPr>
          <a:xfrm>
            <a:off x="7611762" y="1675380"/>
            <a:ext cx="840260" cy="2090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9239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7.3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Proportional Sampling Strategies</a:t>
            </a:r>
            <a:br>
              <a:rPr kumimoji="1" lang="en-US" altLang="zh-CN" sz="2800" dirty="0"/>
            </a:br>
            <a:r>
              <a:rPr kumimoji="1" lang="zh-CN" altLang="en-US" sz="2800" dirty="0"/>
              <a:t>      </a:t>
            </a:r>
            <a:r>
              <a:rPr kumimoji="1" lang="en-US" altLang="zh-CN" sz="2800" dirty="0" err="1"/>
              <a:t>Aosta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——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Random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Forest</a:t>
            </a:r>
            <a:br>
              <a:rPr kumimoji="1" lang="en-US" altLang="zh-CN" sz="2800" dirty="0"/>
            </a:br>
            <a:endParaRPr kumimoji="1" lang="zh-CN" altLang="en-US" sz="28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7F5C33C-EF58-EFD3-4712-9C07C7E86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3246"/>
            <a:ext cx="6726912" cy="4191507"/>
          </a:xfrm>
          <a:prstGeom prst="rect">
            <a:avLst/>
          </a:prstGeom>
        </p:spPr>
      </p:pic>
      <p:pic>
        <p:nvPicPr>
          <p:cNvPr id="3" name="内容占位符 14">
            <a:extLst>
              <a:ext uri="{FF2B5EF4-FFF2-40B4-BE49-F238E27FC236}">
                <a16:creationId xmlns:a16="http://schemas.microsoft.com/office/drawing/2014/main" id="{C928E4CF-64DB-F3ED-69F6-59A10A1C84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239" y="1100589"/>
            <a:ext cx="3105237" cy="24763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5EF66F-76B5-7DB2-D654-FAB2209952F8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FB4A59B6-A4AE-E9E9-1966-5B171C6A62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046" y="5377070"/>
            <a:ext cx="6810636" cy="14365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A086C0-161A-FF3C-57A3-56EA488E5CB3}"/>
              </a:ext>
            </a:extLst>
          </p:cNvPr>
          <p:cNvSpPr/>
          <p:nvPr/>
        </p:nvSpPr>
        <p:spPr>
          <a:xfrm>
            <a:off x="7143905" y="5409537"/>
            <a:ext cx="854053" cy="14040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81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7.3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Proportional Sampling Strategies</a:t>
            </a:r>
            <a:br>
              <a:rPr kumimoji="1" lang="en-US" altLang="zh-CN" sz="2800" dirty="0"/>
            </a:br>
            <a:r>
              <a:rPr kumimoji="1" lang="zh-CN" altLang="en-US" sz="2800" dirty="0"/>
              <a:t>      </a:t>
            </a:r>
            <a:r>
              <a:rPr kumimoji="1" lang="en-US" altLang="zh-CN" sz="2800" dirty="0" err="1"/>
              <a:t>Aosta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——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Random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Forest</a:t>
            </a:r>
            <a:br>
              <a:rPr kumimoji="1" lang="en-US" altLang="zh-CN" sz="2800" dirty="0"/>
            </a:br>
            <a:endParaRPr kumimoji="1"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500339-1A16-BFCB-B3B6-CEDEC823F2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340" y="1814514"/>
            <a:ext cx="4620660" cy="4157662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E7252B5-D287-4D44-59A5-82BD18424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513"/>
            <a:ext cx="4751033" cy="4292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0D84841-C6CD-0AD9-974D-BFA6F0A52F06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030675-44BE-568C-EDA1-702D3236F280}"/>
              </a:ext>
            </a:extLst>
          </p:cNvPr>
          <p:cNvSpPr/>
          <p:nvPr/>
        </p:nvSpPr>
        <p:spPr>
          <a:xfrm>
            <a:off x="1748481" y="3207545"/>
            <a:ext cx="562233" cy="56126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EE5DCC-8A41-DCF4-2AD1-8F5D2D9FFB56}"/>
              </a:ext>
            </a:extLst>
          </p:cNvPr>
          <p:cNvSpPr/>
          <p:nvPr/>
        </p:nvSpPr>
        <p:spPr>
          <a:xfrm>
            <a:off x="6218467" y="3145278"/>
            <a:ext cx="615587" cy="62353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FF289F-1933-3306-7BB4-73741C4D71FE}"/>
              </a:ext>
            </a:extLst>
          </p:cNvPr>
          <p:cNvSpPr/>
          <p:nvPr/>
        </p:nvSpPr>
        <p:spPr>
          <a:xfrm>
            <a:off x="3188043" y="1814512"/>
            <a:ext cx="790833" cy="21199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5E4C51-660E-8342-620B-346BEA834CDF}"/>
              </a:ext>
            </a:extLst>
          </p:cNvPr>
          <p:cNvSpPr/>
          <p:nvPr/>
        </p:nvSpPr>
        <p:spPr>
          <a:xfrm>
            <a:off x="7475839" y="1814512"/>
            <a:ext cx="889546" cy="21199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2189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/>
              <a:t>8.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Conclusions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 </a:t>
            </a:r>
            <a:r>
              <a:rPr lang="en-US" altLang="zh-CN" sz="2800" b="1" dirty="0"/>
              <a:t>Model Comparison</a:t>
            </a:r>
            <a:br>
              <a:rPr lang="en-US" altLang="zh-CN" sz="2800" b="1" dirty="0"/>
            </a:br>
            <a:br>
              <a:rPr kumimoji="1" lang="en-US" altLang="zh-CN" sz="2800" dirty="0"/>
            </a:br>
            <a:br>
              <a:rPr kumimoji="1" lang="en-US" altLang="zh-CN" sz="2800" dirty="0"/>
            </a:br>
            <a:endParaRPr kumimoji="1" lang="zh-CN" altLang="en-US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EEAD56-CEA5-BE0A-E16B-681FCC54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295400"/>
            <a:ext cx="8323726" cy="4525963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KMeans</a:t>
            </a:r>
            <a:r>
              <a:rPr lang="en-US" altLang="zh-CN" dirty="0"/>
              <a:t> only captured coarse patterns, with much lower accuracy (e.g., Tuscany OA = 0.66).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RF performed reliably but with weaker boundary precision.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MLP achieved the best overall accuracy and spatial coherence (Shanghai: 0.98, Tuscany: 0.91, </a:t>
            </a:r>
            <a:r>
              <a:rPr lang="en-US" altLang="zh-CN" dirty="0" err="1"/>
              <a:t>Aosta</a:t>
            </a:r>
            <a:r>
              <a:rPr lang="en-US" altLang="zh-CN" dirty="0"/>
              <a:t>: 0.97), especially in distinguishing minority and transitional classes.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As expected,  Supervised models (MLP, RF) outperform unsupervised </a:t>
            </a:r>
            <a:r>
              <a:rPr lang="en-US" altLang="zh-CN" dirty="0" err="1"/>
              <a:t>KMeans</a:t>
            </a:r>
            <a:r>
              <a:rPr lang="en-US" altLang="zh-CN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AB436F-6FAE-B919-A04B-47DC34264E44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801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65AE-F314-1073-AD41-54489A1B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0" y="196237"/>
            <a:ext cx="8855479" cy="840400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8.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Conclusions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 </a:t>
            </a:r>
            <a:r>
              <a:rPr lang="en-US" altLang="zh-CN" sz="2800" b="1" dirty="0"/>
              <a:t>Sampling Strategies</a:t>
            </a:r>
            <a:br>
              <a:rPr kumimoji="1" lang="en-US" altLang="zh-CN" sz="2800" dirty="0"/>
            </a:br>
            <a:br>
              <a:rPr kumimoji="1" lang="en-US" altLang="zh-CN" sz="2800" dirty="0"/>
            </a:br>
            <a:endParaRPr kumimoji="1" lang="zh-CN" altLang="en-US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EEAD56-CEA5-BE0A-E16B-681FCC54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295400"/>
            <a:ext cx="8212542" cy="4525963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Uniform sampling markedly improved minority-class recognition compared to proportional sampling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 (e.g., Grass in </a:t>
            </a:r>
            <a:r>
              <a:rPr lang="en-US" altLang="zh-CN" dirty="0" err="1"/>
              <a:t>Aosta</a:t>
            </a:r>
            <a:r>
              <a:rPr lang="en-US" altLang="zh-CN" dirty="0"/>
              <a:t>: 43% → 97%;</a:t>
            </a:r>
          </a:p>
          <a:p>
            <a:r>
              <a:rPr lang="zh-CN" altLang="en-US" dirty="0"/>
              <a:t>             </a:t>
            </a:r>
            <a:r>
              <a:rPr lang="en-US" altLang="zh-CN" dirty="0"/>
              <a:t> Crops in Shanghai: 38% → 96%).</a:t>
            </a:r>
          </a:p>
          <a:p>
            <a:endParaRPr lang="en-US" altLang="zh-CN" dirty="0"/>
          </a:p>
          <a:p>
            <a:pPr marL="457200" indent="-457200">
              <a:buFont typeface="+mj-lt"/>
              <a:buAutoNum type="arabicPeriod" startAt="2"/>
            </a:pPr>
            <a:r>
              <a:rPr lang="en-US" altLang="zh-CN" dirty="0"/>
              <a:t>Uniform sampling improves boundary details and class balance, making it better for mixed or complex terrains when used with RF.</a:t>
            </a:r>
          </a:p>
          <a:p>
            <a:pPr marL="457200" indent="-457200">
              <a:buFont typeface="+mj-lt"/>
              <a:buAutoNum type="arabicPeriod" startAt="2"/>
            </a:pP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65B8BA-89F5-FC6D-A8F1-62C0CBC86458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522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Thank</a:t>
            </a:r>
            <a:r>
              <a:rPr lang="zh-CN" altLang="en-US" dirty="0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！</a:t>
            </a:r>
            <a:endParaRPr lang="en-US" altLang="zh-CN" dirty="0"/>
          </a:p>
          <a:p>
            <a:endParaRPr lang="en-US" dirty="0"/>
          </a:p>
          <a:p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34" name="Picture 2">
            <a:extLst>
              <a:ext uri="{FF2B5EF4-FFF2-40B4-BE49-F238E27FC236}">
                <a16:creationId xmlns:a16="http://schemas.microsoft.com/office/drawing/2014/main" id="{6924DCF3-A50D-32A4-698B-C319D50D7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60559" cy="383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E34F84B3-8CA5-6BC4-2345-3C2E4C37D95D}"/>
              </a:ext>
            </a:extLst>
          </p:cNvPr>
          <p:cNvSpPr txBox="1"/>
          <p:nvPr/>
        </p:nvSpPr>
        <p:spPr>
          <a:xfrm>
            <a:off x="747564" y="5194173"/>
            <a:ext cx="30973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Student</a:t>
            </a:r>
            <a:r>
              <a:rPr lang="it-IT" sz="2800" dirty="0">
                <a:solidFill>
                  <a:schemeClr val="bg1"/>
                </a:solidFill>
              </a:rPr>
              <a:t>: Yuxin Chen </a:t>
            </a:r>
          </a:p>
          <a:p>
            <a:endParaRPr lang="en-CN" dirty="0"/>
          </a:p>
        </p:txBody>
      </p:sp>
      <p:pic>
        <p:nvPicPr>
          <p:cNvPr id="135" name="Picture 4" descr="Y:\IMMAGINE _COORDINATA_2014\LOGO_UFFICIALE\01_Polimi_centrato\eps\01_Polimi_centrato_COL_negativo.png">
            <a:extLst>
              <a:ext uri="{FF2B5EF4-FFF2-40B4-BE49-F238E27FC236}">
                <a16:creationId xmlns:a16="http://schemas.microsoft.com/office/drawing/2014/main" id="{1A009BF9-3103-784E-BB7F-5CD48A8AF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7470" y="1801899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C12FB-3AFA-C022-6335-32CFFFC4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2.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Introduction</a:t>
            </a:r>
            <a:r>
              <a:rPr kumimoji="1" lang="zh-CN" altLang="en-US" sz="3600" dirty="0"/>
              <a:t>：</a:t>
            </a:r>
            <a:r>
              <a:rPr kumimoji="1" lang="en-US" altLang="zh-CN" sz="3600" dirty="0"/>
              <a:t>Machine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Learning</a:t>
            </a:r>
            <a:endParaRPr kumimoji="1" lang="zh-CN" altLang="en-US" sz="36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A58A5E9-8127-9280-E374-5A45857403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399362"/>
              </p:ext>
            </p:extLst>
          </p:nvPr>
        </p:nvGraphicFramePr>
        <p:xfrm>
          <a:off x="669309" y="1519518"/>
          <a:ext cx="781946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B34CE4D-9259-7B69-0263-04A8A9E163F5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97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8F5A1-DB01-1619-396A-C6D8A89A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/>
              <a:t>2.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Introduction</a:t>
            </a:r>
            <a:r>
              <a:rPr kumimoji="1" lang="zh-CN" altLang="en-US" sz="3600" dirty="0"/>
              <a:t>：</a:t>
            </a:r>
            <a:r>
              <a:rPr kumimoji="1" lang="en-US" altLang="zh-CN" sz="3600" dirty="0"/>
              <a:t>Algorithms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420635-52EC-BB60-CF35-486F49140763}"/>
              </a:ext>
            </a:extLst>
          </p:cNvPr>
          <p:cNvSpPr txBox="1"/>
          <p:nvPr/>
        </p:nvSpPr>
        <p:spPr>
          <a:xfrm>
            <a:off x="548639" y="3949931"/>
            <a:ext cx="28097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600" b="1" dirty="0">
                <a:solidFill>
                  <a:schemeClr val="bg1"/>
                </a:solidFill>
              </a:rPr>
              <a:t>Earth</a:t>
            </a:r>
            <a:r>
              <a:rPr kumimoji="1" lang="zh-CN" altLang="en-US" sz="26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600" b="1" dirty="0">
                <a:solidFill>
                  <a:schemeClr val="bg1"/>
                </a:solidFill>
              </a:rPr>
              <a:t>Observation</a:t>
            </a:r>
            <a:endParaRPr kumimoji="1" lang="zh-CN" altLang="en-US" sz="26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内容占位符 14">
            <a:extLst>
              <a:ext uri="{FF2B5EF4-FFF2-40B4-BE49-F238E27FC236}">
                <a16:creationId xmlns:a16="http://schemas.microsoft.com/office/drawing/2014/main" id="{E2136F65-0BD8-C4F5-4791-BFFEA207D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39085"/>
              </p:ext>
            </p:extLst>
          </p:nvPr>
        </p:nvGraphicFramePr>
        <p:xfrm>
          <a:off x="192866" y="2080258"/>
          <a:ext cx="8772352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028">
                  <a:extLst>
                    <a:ext uri="{9D8B030D-6E8A-4147-A177-3AD203B41FA5}">
                      <a16:colId xmlns:a16="http://schemas.microsoft.com/office/drawing/2014/main" val="740492934"/>
                    </a:ext>
                  </a:extLst>
                </a:gridCol>
                <a:gridCol w="1263535">
                  <a:extLst>
                    <a:ext uri="{9D8B030D-6E8A-4147-A177-3AD203B41FA5}">
                      <a16:colId xmlns:a16="http://schemas.microsoft.com/office/drawing/2014/main" val="2729252001"/>
                    </a:ext>
                  </a:extLst>
                </a:gridCol>
                <a:gridCol w="3300551">
                  <a:extLst>
                    <a:ext uri="{9D8B030D-6E8A-4147-A177-3AD203B41FA5}">
                      <a16:colId xmlns:a16="http://schemas.microsoft.com/office/drawing/2014/main" val="3385513648"/>
                    </a:ext>
                  </a:extLst>
                </a:gridCol>
                <a:gridCol w="2701238">
                  <a:extLst>
                    <a:ext uri="{9D8B030D-6E8A-4147-A177-3AD203B41FA5}">
                      <a16:colId xmlns:a16="http://schemas.microsoft.com/office/drawing/2014/main" val="1168360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dirty="0"/>
                        <a:t>Algorithms</a:t>
                      </a:r>
                      <a:endParaRPr lang="zh-CN" altLang="en-US" dirty="0"/>
                    </a:p>
                  </a:txBody>
                  <a:tcPr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Core Idea</a:t>
                      </a:r>
                      <a:endParaRPr lang="zh-CN" altLang="en-US" dirty="0"/>
                    </a:p>
                  </a:txBody>
                  <a:tcPr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Platform</a:t>
                      </a:r>
                      <a:endParaRPr lang="zh-CN" altLang="en-US" dirty="0"/>
                    </a:p>
                  </a:txBody>
                  <a:tcPr>
                    <a:solidFill>
                      <a:srgbClr val="728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95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Unsupervised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K-Means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Clusters pixels based on spectral similarity without using labeled data.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GEE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ee.Clusterer.wekaK</a:t>
                      </a:r>
                      <a:r>
                        <a:rPr lang="en-US" altLang="zh-CN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-means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44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Supervised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Random Forest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Combines multiple decision trees to achieve robust and interpretable classification.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GEE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ee.Classifier.smileRandomForest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77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Supervised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Multi-Layer Perceptron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Uses interconnected neural layers to learn complex nonlinear spectral relationships.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 </a:t>
                      </a:r>
                    </a:p>
                    <a:p>
                      <a:pPr algn="ctr"/>
                      <a:r>
                        <a:rPr lang="en-US" dirty="0"/>
                        <a:t>scikit-learn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546494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C723CE0E-6C25-AC3D-9DD4-3783581EDE5A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44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AB479B-148E-B4A1-E404-D74179FF4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42974" b="2238"/>
          <a:stretch/>
        </p:blipFill>
        <p:spPr>
          <a:xfrm>
            <a:off x="288521" y="1090317"/>
            <a:ext cx="8523697" cy="302124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9FED28-E193-81BB-A307-200E46B8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3. Workflow</a:t>
            </a:r>
            <a:endParaRPr kumimoji="1"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F407E9-0CA8-23BF-C090-C5A7AD4422AC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7A997998-076B-1145-80CE-C82832035F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014" t="1" r="-1" b="-3182"/>
          <a:stretch/>
        </p:blipFill>
        <p:spPr>
          <a:xfrm>
            <a:off x="1720809" y="4111560"/>
            <a:ext cx="5702382" cy="28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CC9C-AE07-2F00-AA63-DFB638A7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744A-5D5F-E13C-6433-229B6DBE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36" y="139166"/>
            <a:ext cx="7919995" cy="93439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4.1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Study cases——Shanghai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CB9F0F-223F-DD6A-B07E-6A07F26F0F09}"/>
              </a:ext>
            </a:extLst>
          </p:cNvPr>
          <p:cNvSpPr txBox="1"/>
          <p:nvPr/>
        </p:nvSpPr>
        <p:spPr>
          <a:xfrm>
            <a:off x="40262" y="4614583"/>
            <a:ext cx="91037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The study area is located in the eastern part of Shanghai, China, with grid number 51RUQ, covering an area of about 50km x 40km. </a:t>
            </a:r>
            <a:r>
              <a:rPr lang="en-US" altLang="zh-CN" sz="2000" dirty="0"/>
              <a:t>The data were collected on February 27, 2022.</a:t>
            </a:r>
            <a:endParaRPr kumimoji="1" lang="en-US" altLang="zh-CN" sz="2000" dirty="0"/>
          </a:p>
          <a:p>
            <a:r>
              <a:rPr kumimoji="1" lang="en-US" altLang="zh-CN" sz="2000" dirty="0"/>
              <a:t>The area is dominated by a large number of built-up areas with typical urbanization features.</a:t>
            </a:r>
            <a:endParaRPr kumimoji="1" lang="zh-CN" altLang="en-US" sz="2000" dirty="0"/>
          </a:p>
        </p:txBody>
      </p:sp>
      <p:pic>
        <p:nvPicPr>
          <p:cNvPr id="5" name="图片 4" descr="山上的风景&#10;&#10;中度可信度描述已自动生成">
            <a:extLst>
              <a:ext uri="{FF2B5EF4-FFF2-40B4-BE49-F238E27FC236}">
                <a16:creationId xmlns:a16="http://schemas.microsoft.com/office/drawing/2014/main" id="{3AADCDD6-E227-5249-DAC5-E07CCD1825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120" y="1250893"/>
            <a:ext cx="4373879" cy="3186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49E164-B639-2E22-D6A1-0D9EBAD16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62460"/>
            <a:ext cx="4770120" cy="33064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7D061F-FC40-DBB3-75AD-17E4633545EE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99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286DA-E739-4963-078A-0E29255B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4.1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Study cases——Shanghai</a:t>
            </a:r>
            <a:br>
              <a:rPr lang="en-US" altLang="zh-CN" sz="4000" dirty="0">
                <a:solidFill>
                  <a:schemeClr val="bg1"/>
                </a:solidFill>
              </a:rPr>
            </a:br>
            <a:br>
              <a:rPr lang="en-US" altLang="zh-CN" sz="2800" dirty="0">
                <a:solidFill>
                  <a:schemeClr val="bg1"/>
                </a:solidFill>
              </a:rPr>
            </a:br>
            <a:endParaRPr kumimoji="1" lang="zh-CN" altLang="en-US" sz="24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174F49B-F778-4A8F-BE0C-3B9A21EAC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42" y="5182866"/>
            <a:ext cx="7569200" cy="762000"/>
          </a:xfrm>
          <a:prstGeom prst="rect">
            <a:avLst/>
          </a:prstGeom>
        </p:spPr>
      </p:pic>
      <p:pic>
        <p:nvPicPr>
          <p:cNvPr id="12" name="图片 11" descr="地图&#10;&#10;描述已自动生成">
            <a:extLst>
              <a:ext uri="{FF2B5EF4-FFF2-40B4-BE49-F238E27FC236}">
                <a16:creationId xmlns:a16="http://schemas.microsoft.com/office/drawing/2014/main" id="{587F9952-CC36-4F06-C861-A82F55F03A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507" y="1339870"/>
            <a:ext cx="6529070" cy="38429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9D6033-719D-867F-4701-6865221BF4F3}"/>
              </a:ext>
            </a:extLst>
          </p:cNvPr>
          <p:cNvSpPr/>
          <p:nvPr/>
        </p:nvSpPr>
        <p:spPr>
          <a:xfrm>
            <a:off x="160638" y="6240162"/>
            <a:ext cx="3175686" cy="47867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Yuxin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66792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100001</TotalTime>
  <Words>1409</Words>
  <Application>Microsoft Macintosh PowerPoint</Application>
  <PresentationFormat>全屏显示(4:3)</PresentationFormat>
  <Paragraphs>213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等线</vt:lpstr>
      <vt:lpstr>Arial</vt:lpstr>
      <vt:lpstr>Helvetica</vt:lpstr>
      <vt:lpstr>Menlo</vt:lpstr>
      <vt:lpstr>Wingdings</vt:lpstr>
      <vt:lpstr>POLI</vt:lpstr>
      <vt:lpstr>Titolo presentazione sottotitolo</vt:lpstr>
      <vt:lpstr>Overview</vt:lpstr>
      <vt:lpstr>1. Aim of the study</vt:lpstr>
      <vt:lpstr>2. Introduction：Earth Observation </vt:lpstr>
      <vt:lpstr>2. Introduction：Machine Learning</vt:lpstr>
      <vt:lpstr>2. Introduction：Algorithms</vt:lpstr>
      <vt:lpstr>3. Workflow</vt:lpstr>
      <vt:lpstr> </vt:lpstr>
      <vt:lpstr>4.1 Study cases——Shanghai  </vt:lpstr>
      <vt:lpstr> </vt:lpstr>
      <vt:lpstr>4. 2 Study cases—Tuscany  </vt:lpstr>
      <vt:lpstr>4.3 Study cases—Aosta </vt:lpstr>
      <vt:lpstr>4.3 Study cases — Aosta</vt:lpstr>
      <vt:lpstr>5. Data processing </vt:lpstr>
      <vt:lpstr>5.1 Grid Number Determination </vt:lpstr>
      <vt:lpstr>5.2 Cloud and Shadow Mask </vt:lpstr>
      <vt:lpstr>5.3 Band Selection</vt:lpstr>
      <vt:lpstr>5.4 Spectral Indexes Computation</vt:lpstr>
      <vt:lpstr>6.1 Results: Kmeans - Shanghai</vt:lpstr>
      <vt:lpstr>6.1 Results: Kmeans - Shanghai</vt:lpstr>
      <vt:lpstr>6.1 Results: Kmeans - Tuscany</vt:lpstr>
      <vt:lpstr>6.1 Results: Kmeans - Tuscany</vt:lpstr>
      <vt:lpstr>6.1 Results: Kmeans - Aosta</vt:lpstr>
      <vt:lpstr>6.1 Results: Kmeans - Aosta</vt:lpstr>
      <vt:lpstr>6.2 Results: RF - Shanghai</vt:lpstr>
      <vt:lpstr>6.2 Results: RF - Shanghai</vt:lpstr>
      <vt:lpstr>6.2 Results: RF - Tuscany</vt:lpstr>
      <vt:lpstr>6.2 Results: RF - Tuscany</vt:lpstr>
      <vt:lpstr>6.2 Results: RF - Aosta</vt:lpstr>
      <vt:lpstr>6.2 Results: RF - Aosta</vt:lpstr>
      <vt:lpstr>6.3 Results: MLP - Parameter Tuning</vt:lpstr>
      <vt:lpstr>6.3 Results: MLP - Shanghai</vt:lpstr>
      <vt:lpstr>6.3 Results: MLP - Shanghai</vt:lpstr>
      <vt:lpstr>6.3 Results: MLP - Tuscany</vt:lpstr>
      <vt:lpstr>6.3 Results: MLP - Tuscany</vt:lpstr>
      <vt:lpstr>6.3 Results: MLP - Aosta</vt:lpstr>
      <vt:lpstr>6.3 Results: MLP - Aosta</vt:lpstr>
      <vt:lpstr>7. Comparison of Uniform and Proportional Sampling Strategies</vt:lpstr>
      <vt:lpstr>7.1 Proportional Sampling Strategies       Shanghai —— Random Forest </vt:lpstr>
      <vt:lpstr>7.1 Proportional Sampling Strategies       Shanghai —— Random Forest</vt:lpstr>
      <vt:lpstr>7.2 Proportional Sampling Strategies       Tuscany —— Random Forest </vt:lpstr>
      <vt:lpstr>7.2 Proportional Sampling Strategies       Tuscany —— Random Forest </vt:lpstr>
      <vt:lpstr>7.3 Proportional Sampling Strategies       Aosta —— Random Forest </vt:lpstr>
      <vt:lpstr>7.3 Proportional Sampling Strategies       Aosta —— Random Forest </vt:lpstr>
      <vt:lpstr>8. Conclusions —— Model Comparison   </vt:lpstr>
      <vt:lpstr>8. Conclusions —— Sampling Strategies  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Yuxin Chen</cp:lastModifiedBy>
  <cp:revision>97</cp:revision>
  <dcterms:created xsi:type="dcterms:W3CDTF">2015-05-26T12:27:57Z</dcterms:created>
  <dcterms:modified xsi:type="dcterms:W3CDTF">2025-10-22T20:46:56Z</dcterms:modified>
</cp:coreProperties>
</file>